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6858000" cy="5143500"/>
  <p:notesSz cx="6858000"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iJ9dk03qFKCp5zTQEsS2xvANx48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p:cViewPr varScale="1">
        <p:scale>
          <a:sx n="142" d="100"/>
          <a:sy n="142" d="100"/>
        </p:scale>
        <p:origin x="17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3408"/>
          </a:xfrm>
          <a:prstGeom prst="rect">
            <a:avLst/>
          </a:prstGeom>
          <a:noFill/>
          <a:ln>
            <a:noFill/>
          </a:ln>
        </p:spPr>
        <p:txBody>
          <a:bodyPr spcFirstLastPara="1" wrap="square" lIns="91425" tIns="45700" rIns="91425" bIns="45700" anchor="t" anchorCtr="0">
            <a:noAutofit/>
          </a:bodyPr>
          <a:lstStyle>
            <a:lvl1pPr marR="0" lvl="0" algn="l" rtl="0">
              <a:lnSpc>
                <a:spcPct val="85000"/>
              </a:lnSpc>
              <a:spcBef>
                <a:spcPts val="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2pPr>
            <a:lvl3pPr marR="0" lvl="2"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3pPr>
            <a:lvl4pPr marR="0" lvl="3"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5" y="0"/>
            <a:ext cx="2971800" cy="463408"/>
          </a:xfrm>
          <a:prstGeom prst="rect">
            <a:avLst/>
          </a:prstGeom>
          <a:noFill/>
          <a:ln>
            <a:noFill/>
          </a:ln>
        </p:spPr>
        <p:txBody>
          <a:bodyPr spcFirstLastPara="1" wrap="square" lIns="91425" tIns="45700" rIns="91425" bIns="45700" anchor="t" anchorCtr="0">
            <a:noAutofit/>
          </a:bodyPr>
          <a:lstStyle>
            <a:lvl1pPr marR="0" lvl="0" algn="r" rtl="0">
              <a:lnSpc>
                <a:spcPct val="85000"/>
              </a:lnSpc>
              <a:spcBef>
                <a:spcPts val="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2pPr>
            <a:lvl3pPr marR="0" lvl="2"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3pPr>
            <a:lvl4pPr marR="0" lvl="3"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1" y="4444861"/>
            <a:ext cx="5486400" cy="363670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70"/>
            <a:ext cx="2971800" cy="463407"/>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2pPr>
            <a:lvl3pPr marR="0" lvl="2"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3pPr>
            <a:lvl4pPr marR="0" lvl="3"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5" y="8772670"/>
            <a:ext cx="2971800" cy="46340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chemeClr val="dk1"/>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 name="Google Shape;35;p1: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0: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1: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11: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2: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12: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3: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13: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4: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4: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5: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5: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6: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6: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7: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7: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8: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8: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9: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9: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 name="Google Shape;42;p2: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0: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20: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1: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21: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22: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3: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23: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4: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24: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5: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5: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6: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6: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7: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7: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8: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8: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9: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9: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3: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0: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30: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1: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31: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4: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4: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5: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6: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6: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7: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8: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8: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txBox="1">
            <a:spLocks noGrp="1"/>
          </p:cNvSpPr>
          <p:nvPr>
            <p:ph type="body" idx="1"/>
          </p:nvPr>
        </p:nvSpPr>
        <p:spPr>
          <a:xfrm>
            <a:off x="685801"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9:notes"/>
          <p:cNvSpPr>
            <a:spLocks noGrp="1" noRot="1" noChangeAspect="1"/>
          </p:cNvSpPr>
          <p:nvPr>
            <p:ph type="sldImg" idx="2"/>
          </p:nvPr>
        </p:nvSpPr>
        <p:spPr>
          <a:xfrm>
            <a:off x="1352550" y="1155700"/>
            <a:ext cx="4152900" cy="31162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IXM – Title Page ">
  <p:cSld name="1_IXM – Title Page ">
    <p:spTree>
      <p:nvGrpSpPr>
        <p:cNvPr id="1" name="Shape 13"/>
        <p:cNvGrpSpPr/>
        <p:nvPr/>
      </p:nvGrpSpPr>
      <p:grpSpPr>
        <a:xfrm>
          <a:off x="0" y="0"/>
          <a:ext cx="0" cy="0"/>
          <a:chOff x="0" y="0"/>
          <a:chExt cx="0" cy="0"/>
        </a:xfrm>
      </p:grpSpPr>
      <p:sp>
        <p:nvSpPr>
          <p:cNvPr id="14" name="Google Shape;14;p33"/>
          <p:cNvSpPr txBox="1">
            <a:spLocks noGrp="1"/>
          </p:cNvSpPr>
          <p:nvPr>
            <p:ph type="title"/>
          </p:nvPr>
        </p:nvSpPr>
        <p:spPr>
          <a:xfrm>
            <a:off x="233361" y="622448"/>
            <a:ext cx="6379386" cy="692546"/>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000"/>
              <a:buFont typeface="Arial"/>
              <a:buNone/>
              <a:defRPr sz="3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33"/>
          <p:cNvSpPr txBox="1">
            <a:spLocks noGrp="1"/>
          </p:cNvSpPr>
          <p:nvPr>
            <p:ph type="body" idx="1"/>
          </p:nvPr>
        </p:nvSpPr>
        <p:spPr>
          <a:xfrm>
            <a:off x="233361" y="1436444"/>
            <a:ext cx="2479561" cy="21045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50"/>
              </a:spcBef>
              <a:spcAft>
                <a:spcPts val="0"/>
              </a:spcAft>
              <a:buSzPts val="1350"/>
              <a:buNone/>
              <a:defRPr>
                <a:solidFill>
                  <a:schemeClr val="dk1"/>
                </a:solidFill>
              </a:defRPr>
            </a:lvl1pPr>
            <a:lvl2pPr marL="914400" lvl="1" indent="-228600" algn="l">
              <a:lnSpc>
                <a:spcPct val="100000"/>
              </a:lnSpc>
              <a:spcBef>
                <a:spcPts val="300"/>
              </a:spcBef>
              <a:spcAft>
                <a:spcPts val="0"/>
              </a:spcAft>
              <a:buSzPts val="1050"/>
              <a:buNone/>
              <a:defRPr/>
            </a:lvl2pPr>
            <a:lvl3pPr marL="1371600" lvl="2" indent="-228600" algn="l">
              <a:lnSpc>
                <a:spcPct val="100000"/>
              </a:lnSpc>
              <a:spcBef>
                <a:spcPts val="300"/>
              </a:spcBef>
              <a:spcAft>
                <a:spcPts val="0"/>
              </a:spcAft>
              <a:buSzPts val="750"/>
              <a:buNone/>
              <a:defRPr/>
            </a:lvl3pPr>
            <a:lvl4pPr marL="1828800" lvl="3" indent="-228600" algn="l">
              <a:lnSpc>
                <a:spcPct val="100000"/>
              </a:lnSpc>
              <a:spcBef>
                <a:spcPts val="300"/>
              </a:spcBef>
              <a:spcAft>
                <a:spcPts val="0"/>
              </a:spcAft>
              <a:buSzPts val="675"/>
              <a:buNone/>
              <a:defRPr/>
            </a:lvl4pPr>
            <a:lvl5pPr marL="2286000" lvl="4" indent="-228600" algn="l">
              <a:lnSpc>
                <a:spcPct val="100000"/>
              </a:lnSpc>
              <a:spcBef>
                <a:spcPts val="600"/>
              </a:spcBef>
              <a:spcAft>
                <a:spcPts val="0"/>
              </a:spcAft>
              <a:buSzPts val="750"/>
              <a:buNone/>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16" name="Google Shape;16;p33"/>
          <p:cNvSpPr txBox="1">
            <a:spLocks noGrp="1"/>
          </p:cNvSpPr>
          <p:nvPr>
            <p:ph type="body" idx="2"/>
          </p:nvPr>
        </p:nvSpPr>
        <p:spPr>
          <a:xfrm>
            <a:off x="233361" y="1768353"/>
            <a:ext cx="2479561" cy="21045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50"/>
              </a:spcBef>
              <a:spcAft>
                <a:spcPts val="0"/>
              </a:spcAft>
              <a:buSzPts val="1350"/>
              <a:buNone/>
              <a:defRPr>
                <a:solidFill>
                  <a:schemeClr val="dk2"/>
                </a:solidFill>
              </a:defRPr>
            </a:lvl1pPr>
            <a:lvl2pPr marL="914400" lvl="1" indent="-228600" algn="l">
              <a:lnSpc>
                <a:spcPct val="100000"/>
              </a:lnSpc>
              <a:spcBef>
                <a:spcPts val="300"/>
              </a:spcBef>
              <a:spcAft>
                <a:spcPts val="0"/>
              </a:spcAft>
              <a:buSzPts val="1050"/>
              <a:buNone/>
              <a:defRPr/>
            </a:lvl2pPr>
            <a:lvl3pPr marL="1371600" lvl="2" indent="-228600" algn="l">
              <a:lnSpc>
                <a:spcPct val="100000"/>
              </a:lnSpc>
              <a:spcBef>
                <a:spcPts val="300"/>
              </a:spcBef>
              <a:spcAft>
                <a:spcPts val="0"/>
              </a:spcAft>
              <a:buSzPts val="750"/>
              <a:buNone/>
              <a:defRPr/>
            </a:lvl3pPr>
            <a:lvl4pPr marL="1828800" lvl="3" indent="-228600" algn="l">
              <a:lnSpc>
                <a:spcPct val="100000"/>
              </a:lnSpc>
              <a:spcBef>
                <a:spcPts val="300"/>
              </a:spcBef>
              <a:spcAft>
                <a:spcPts val="0"/>
              </a:spcAft>
              <a:buSzPts val="675"/>
              <a:buNone/>
              <a:defRPr/>
            </a:lvl4pPr>
            <a:lvl5pPr marL="2286000" lvl="4" indent="-228600" algn="l">
              <a:lnSpc>
                <a:spcPct val="100000"/>
              </a:lnSpc>
              <a:spcBef>
                <a:spcPts val="600"/>
              </a:spcBef>
              <a:spcAft>
                <a:spcPts val="0"/>
              </a:spcAft>
              <a:buSzPts val="750"/>
              <a:buNone/>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pic>
        <p:nvPicPr>
          <p:cNvPr id="17" name="Google Shape;17;p33"/>
          <p:cNvPicPr preferRelativeResize="0"/>
          <p:nvPr/>
        </p:nvPicPr>
        <p:blipFill rotWithShape="1">
          <a:blip r:embed="rId2">
            <a:alphaModFix/>
          </a:blip>
          <a:srcRect/>
          <a:stretch/>
        </p:blipFill>
        <p:spPr>
          <a:xfrm>
            <a:off x="3075178" y="2090396"/>
            <a:ext cx="1233488" cy="1143000"/>
          </a:xfrm>
          <a:prstGeom prst="rect">
            <a:avLst/>
          </a:prstGeom>
          <a:noFill/>
          <a:ln>
            <a:noFill/>
          </a:ln>
        </p:spPr>
      </p:pic>
      <p:pic>
        <p:nvPicPr>
          <p:cNvPr id="19" name="Google Shape;19;p33" descr="Bandeau"/>
          <p:cNvPicPr preferRelativeResize="0"/>
          <p:nvPr/>
        </p:nvPicPr>
        <p:blipFill rotWithShape="1">
          <a:blip r:embed="rId3">
            <a:alphaModFix/>
          </a:blip>
          <a:srcRect r="24150"/>
          <a:stretch/>
        </p:blipFill>
        <p:spPr>
          <a:xfrm>
            <a:off x="0" y="3897214"/>
            <a:ext cx="3972493" cy="1246286"/>
          </a:xfrm>
          <a:prstGeom prst="rect">
            <a:avLst/>
          </a:prstGeom>
          <a:noFill/>
          <a:ln>
            <a:noFill/>
          </a:ln>
        </p:spPr>
      </p:pic>
      <p:pic>
        <p:nvPicPr>
          <p:cNvPr id="5" name="Picture 4">
            <a:extLst>
              <a:ext uri="{FF2B5EF4-FFF2-40B4-BE49-F238E27FC236}">
                <a16:creationId xmlns:a16="http://schemas.microsoft.com/office/drawing/2014/main" id="{F6291BC0-34C1-E048-2A7E-1BCC097BA48A}"/>
              </a:ext>
            </a:extLst>
          </p:cNvPr>
          <p:cNvPicPr>
            <a:picLocks noChangeAspect="1"/>
          </p:cNvPicPr>
          <p:nvPr userDrawn="1"/>
        </p:nvPicPr>
        <p:blipFill>
          <a:blip r:embed="rId4"/>
          <a:stretch>
            <a:fillRect/>
          </a:stretch>
        </p:blipFill>
        <p:spPr>
          <a:xfrm>
            <a:off x="4451338" y="2209370"/>
            <a:ext cx="1041547" cy="104154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0"/>
        <p:cNvGrpSpPr/>
        <p:nvPr/>
      </p:nvGrpSpPr>
      <p:grpSpPr>
        <a:xfrm>
          <a:off x="0" y="0"/>
          <a:ext cx="0" cy="0"/>
          <a:chOff x="0" y="0"/>
          <a:chExt cx="0" cy="0"/>
        </a:xfrm>
      </p:grpSpPr>
      <p:cxnSp>
        <p:nvCxnSpPr>
          <p:cNvPr id="21" name="Google Shape;21;p34"/>
          <p:cNvCxnSpPr/>
          <p:nvPr/>
        </p:nvCxnSpPr>
        <p:spPr>
          <a:xfrm>
            <a:off x="233362" y="457200"/>
            <a:ext cx="6386513" cy="0"/>
          </a:xfrm>
          <a:prstGeom prst="straightConnector1">
            <a:avLst/>
          </a:prstGeom>
          <a:noFill/>
          <a:ln w="9525" cap="flat" cmpd="sng">
            <a:solidFill>
              <a:schemeClr val="accent1"/>
            </a:solidFill>
            <a:prstDash val="solid"/>
            <a:miter lim="800000"/>
            <a:headEnd type="none" w="sm" len="sm"/>
            <a:tailEnd type="none" w="sm" len="sm"/>
          </a:ln>
        </p:spPr>
      </p:cxnSp>
      <p:sp>
        <p:nvSpPr>
          <p:cNvPr id="22" name="Google Shape;22;p34"/>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lvl1pPr marL="0" lvl="0" indent="0" algn="r">
              <a:lnSpc>
                <a:spcPct val="85000"/>
              </a:lnSpc>
              <a:spcBef>
                <a:spcPts val="0"/>
              </a:spcBef>
              <a:buClr>
                <a:schemeClr val="dk1"/>
              </a:buClr>
              <a:buSzPts val="525"/>
              <a:buNone/>
              <a:defRPr sz="525" b="0" i="0" u="none" strike="noStrike" cap="none">
                <a:solidFill>
                  <a:schemeClr val="dk1"/>
                </a:solidFill>
                <a:latin typeface="Arial"/>
                <a:ea typeface="Arial"/>
                <a:cs typeface="Arial"/>
                <a:sym typeface="Arial"/>
              </a:defRPr>
            </a:lvl1pPr>
            <a:lvl2pPr marL="0" lvl="1" indent="0" algn="r">
              <a:lnSpc>
                <a:spcPct val="85000"/>
              </a:lnSpc>
              <a:spcBef>
                <a:spcPts val="0"/>
              </a:spcBef>
              <a:buClr>
                <a:schemeClr val="dk1"/>
              </a:buClr>
              <a:buSzPts val="525"/>
              <a:buNone/>
              <a:defRPr sz="525" b="0" i="0" u="none" strike="noStrike" cap="none">
                <a:solidFill>
                  <a:schemeClr val="dk1"/>
                </a:solidFill>
                <a:latin typeface="Arial"/>
                <a:ea typeface="Arial"/>
                <a:cs typeface="Arial"/>
                <a:sym typeface="Arial"/>
              </a:defRPr>
            </a:lvl2pPr>
            <a:lvl3pPr marL="0" lvl="2" indent="0" algn="r">
              <a:lnSpc>
                <a:spcPct val="85000"/>
              </a:lnSpc>
              <a:spcBef>
                <a:spcPts val="0"/>
              </a:spcBef>
              <a:buClr>
                <a:schemeClr val="dk1"/>
              </a:buClr>
              <a:buSzPts val="525"/>
              <a:buNone/>
              <a:defRPr sz="525" b="0" i="0" u="none" strike="noStrike" cap="none">
                <a:solidFill>
                  <a:schemeClr val="dk1"/>
                </a:solidFill>
                <a:latin typeface="Arial"/>
                <a:ea typeface="Arial"/>
                <a:cs typeface="Arial"/>
                <a:sym typeface="Arial"/>
              </a:defRPr>
            </a:lvl3pPr>
            <a:lvl4pPr marL="0" lvl="3" indent="0" algn="r">
              <a:lnSpc>
                <a:spcPct val="85000"/>
              </a:lnSpc>
              <a:spcBef>
                <a:spcPts val="0"/>
              </a:spcBef>
              <a:buClr>
                <a:schemeClr val="dk1"/>
              </a:buClr>
              <a:buSzPts val="525"/>
              <a:buNone/>
              <a:defRPr sz="525" b="0" i="0" u="none" strike="noStrike" cap="none">
                <a:solidFill>
                  <a:schemeClr val="dk1"/>
                </a:solidFill>
                <a:latin typeface="Arial"/>
                <a:ea typeface="Arial"/>
                <a:cs typeface="Arial"/>
                <a:sym typeface="Arial"/>
              </a:defRPr>
            </a:lvl4pPr>
            <a:lvl5pPr marL="0" lvl="4" indent="0" algn="r">
              <a:lnSpc>
                <a:spcPct val="85000"/>
              </a:lnSpc>
              <a:spcBef>
                <a:spcPts val="0"/>
              </a:spcBef>
              <a:buClr>
                <a:schemeClr val="dk1"/>
              </a:buClr>
              <a:buSzPts val="525"/>
              <a:buNone/>
              <a:defRPr sz="525" b="0" i="0" u="none" strike="noStrike" cap="none">
                <a:solidFill>
                  <a:schemeClr val="dk1"/>
                </a:solidFill>
                <a:latin typeface="Arial"/>
                <a:ea typeface="Arial"/>
                <a:cs typeface="Arial"/>
                <a:sym typeface="Arial"/>
              </a:defRPr>
            </a:lvl5pPr>
            <a:lvl6pPr marL="0" lvl="5" indent="0" algn="r">
              <a:lnSpc>
                <a:spcPct val="85000"/>
              </a:lnSpc>
              <a:spcBef>
                <a:spcPts val="0"/>
              </a:spcBef>
              <a:buClr>
                <a:schemeClr val="dk1"/>
              </a:buClr>
              <a:buSzPts val="525"/>
              <a:buNone/>
              <a:defRPr sz="525" b="0" i="0" u="none" strike="noStrike" cap="none">
                <a:solidFill>
                  <a:schemeClr val="dk1"/>
                </a:solidFill>
                <a:latin typeface="Arial"/>
                <a:ea typeface="Arial"/>
                <a:cs typeface="Arial"/>
                <a:sym typeface="Arial"/>
              </a:defRPr>
            </a:lvl6pPr>
            <a:lvl7pPr marL="0" lvl="6" indent="0" algn="r">
              <a:lnSpc>
                <a:spcPct val="85000"/>
              </a:lnSpc>
              <a:spcBef>
                <a:spcPts val="0"/>
              </a:spcBef>
              <a:buClr>
                <a:schemeClr val="dk1"/>
              </a:buClr>
              <a:buSzPts val="525"/>
              <a:buNone/>
              <a:defRPr sz="525" b="0" i="0" u="none" strike="noStrike" cap="none">
                <a:solidFill>
                  <a:schemeClr val="dk1"/>
                </a:solidFill>
                <a:latin typeface="Arial"/>
                <a:ea typeface="Arial"/>
                <a:cs typeface="Arial"/>
                <a:sym typeface="Arial"/>
              </a:defRPr>
            </a:lvl7pPr>
            <a:lvl8pPr marL="0" lvl="7" indent="0" algn="r">
              <a:lnSpc>
                <a:spcPct val="85000"/>
              </a:lnSpc>
              <a:spcBef>
                <a:spcPts val="0"/>
              </a:spcBef>
              <a:buClr>
                <a:schemeClr val="dk1"/>
              </a:buClr>
              <a:buSzPts val="525"/>
              <a:buNone/>
              <a:defRPr sz="525" b="0" i="0" u="none" strike="noStrike" cap="none">
                <a:solidFill>
                  <a:schemeClr val="dk1"/>
                </a:solidFill>
                <a:latin typeface="Arial"/>
                <a:ea typeface="Arial"/>
                <a:cs typeface="Arial"/>
                <a:sym typeface="Arial"/>
              </a:defRPr>
            </a:lvl8pPr>
            <a:lvl9pPr marL="0" lvl="8" indent="0" algn="r">
              <a:lnSpc>
                <a:spcPct val="85000"/>
              </a:lnSpc>
              <a:spcBef>
                <a:spcPts val="0"/>
              </a:spcBef>
              <a:buClr>
                <a:schemeClr val="dk1"/>
              </a:buClr>
              <a:buSzPts val="525"/>
              <a:buNone/>
              <a:defRPr sz="525"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23" name="Google Shape;23;p34"/>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50"/>
              </a:spcBef>
              <a:spcAft>
                <a:spcPts val="0"/>
              </a:spcAft>
              <a:buSzPts val="1350"/>
              <a:buNone/>
              <a:defRPr sz="1350">
                <a:solidFill>
                  <a:schemeClr val="dk2"/>
                </a:solidFill>
              </a:defRPr>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300"/>
              </a:spcBef>
              <a:spcAft>
                <a:spcPts val="0"/>
              </a:spcAft>
              <a:buSzPts val="1800"/>
              <a:buChar char="o"/>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24" name="Google Shape;24;p34"/>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450"/>
              </a:spcBef>
              <a:spcAft>
                <a:spcPts val="0"/>
              </a:spcAft>
              <a:buSzPts val="1800"/>
              <a:buChar char="—"/>
              <a:defRPr/>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300"/>
              </a:spcBef>
              <a:spcAft>
                <a:spcPts val="0"/>
              </a:spcAft>
              <a:buSzPts val="1800"/>
              <a:buChar char="o"/>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dirty="0"/>
          </a:p>
        </p:txBody>
      </p:sp>
      <p:pic>
        <p:nvPicPr>
          <p:cNvPr id="25" name="Google Shape;25;p34"/>
          <p:cNvPicPr preferRelativeResize="0"/>
          <p:nvPr/>
        </p:nvPicPr>
        <p:blipFill rotWithShape="1">
          <a:blip r:embed="rId2">
            <a:alphaModFix/>
          </a:blip>
          <a:srcRect/>
          <a:stretch/>
        </p:blipFill>
        <p:spPr>
          <a:xfrm>
            <a:off x="5186218" y="4453043"/>
            <a:ext cx="586928" cy="543871"/>
          </a:xfrm>
          <a:prstGeom prst="rect">
            <a:avLst/>
          </a:prstGeom>
          <a:noFill/>
          <a:ln>
            <a:noFill/>
          </a:ln>
        </p:spPr>
      </p:pic>
      <p:pic>
        <p:nvPicPr>
          <p:cNvPr id="3" name="Picture 2">
            <a:extLst>
              <a:ext uri="{FF2B5EF4-FFF2-40B4-BE49-F238E27FC236}">
                <a16:creationId xmlns:a16="http://schemas.microsoft.com/office/drawing/2014/main" id="{A8036AEA-21EC-FFF4-A250-65FB97740BEC}"/>
              </a:ext>
            </a:extLst>
          </p:cNvPr>
          <p:cNvPicPr>
            <a:picLocks noChangeAspect="1"/>
          </p:cNvPicPr>
          <p:nvPr userDrawn="1"/>
        </p:nvPicPr>
        <p:blipFill>
          <a:blip r:embed="rId3"/>
          <a:stretch>
            <a:fillRect/>
          </a:stretch>
        </p:blipFill>
        <p:spPr>
          <a:xfrm>
            <a:off x="5919299" y="4466614"/>
            <a:ext cx="543871" cy="5438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7"/>
        <p:cNvGrpSpPr/>
        <p:nvPr/>
      </p:nvGrpSpPr>
      <p:grpSpPr>
        <a:xfrm>
          <a:off x="0" y="0"/>
          <a:ext cx="0" cy="0"/>
          <a:chOff x="0" y="0"/>
          <a:chExt cx="0" cy="0"/>
        </a:xfrm>
      </p:grpSpPr>
      <p:cxnSp>
        <p:nvCxnSpPr>
          <p:cNvPr id="28" name="Google Shape;28;p35"/>
          <p:cNvCxnSpPr/>
          <p:nvPr/>
        </p:nvCxnSpPr>
        <p:spPr>
          <a:xfrm>
            <a:off x="233362" y="457200"/>
            <a:ext cx="6386513" cy="0"/>
          </a:xfrm>
          <a:prstGeom prst="straightConnector1">
            <a:avLst/>
          </a:prstGeom>
          <a:noFill/>
          <a:ln w="9525" cap="flat" cmpd="sng">
            <a:solidFill>
              <a:schemeClr val="accent1"/>
            </a:solidFill>
            <a:prstDash val="solid"/>
            <a:miter lim="800000"/>
            <a:headEnd type="none" w="sm" len="sm"/>
            <a:tailEnd type="none" w="sm" len="sm"/>
          </a:ln>
        </p:spPr>
      </p:cxnSp>
      <p:sp>
        <p:nvSpPr>
          <p:cNvPr id="29" name="Google Shape;29;p35"/>
          <p:cNvSpPr txBox="1">
            <a:spLocks noGrp="1"/>
          </p:cNvSpPr>
          <p:nvPr>
            <p:ph type="body" idx="1"/>
          </p:nvPr>
        </p:nvSpPr>
        <p:spPr>
          <a:xfrm>
            <a:off x="238474" y="679610"/>
            <a:ext cx="5159312" cy="70711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50"/>
              </a:spcBef>
              <a:spcAft>
                <a:spcPts val="0"/>
              </a:spcAft>
              <a:buSzPts val="3375"/>
              <a:buNone/>
              <a:defRPr sz="3375" b="1">
                <a:solidFill>
                  <a:schemeClr val="dk1"/>
                </a:solidFill>
              </a:defRPr>
            </a:lvl1pPr>
            <a:lvl2pPr marL="914400" lvl="1" indent="-228600" algn="l">
              <a:lnSpc>
                <a:spcPct val="100000"/>
              </a:lnSpc>
              <a:spcBef>
                <a:spcPts val="300"/>
              </a:spcBef>
              <a:spcAft>
                <a:spcPts val="0"/>
              </a:spcAft>
              <a:buSzPts val="1425"/>
              <a:buNone/>
              <a:defRPr sz="1425">
                <a:solidFill>
                  <a:schemeClr val="lt1"/>
                </a:solidFill>
              </a:defRPr>
            </a:lvl2pPr>
            <a:lvl3pPr marL="1371600" lvl="2" indent="-228600" algn="l">
              <a:lnSpc>
                <a:spcPct val="100000"/>
              </a:lnSpc>
              <a:spcBef>
                <a:spcPts val="300"/>
              </a:spcBef>
              <a:spcAft>
                <a:spcPts val="0"/>
              </a:spcAft>
              <a:buSzPts val="1425"/>
              <a:buNone/>
              <a:defRPr sz="1425">
                <a:solidFill>
                  <a:schemeClr val="lt1"/>
                </a:solidFill>
              </a:defRPr>
            </a:lvl3pPr>
            <a:lvl4pPr marL="1828800" lvl="3" indent="-228600" algn="l">
              <a:lnSpc>
                <a:spcPct val="100000"/>
              </a:lnSpc>
              <a:spcBef>
                <a:spcPts val="300"/>
              </a:spcBef>
              <a:spcAft>
                <a:spcPts val="0"/>
              </a:spcAft>
              <a:buSzPts val="1425"/>
              <a:buNone/>
              <a:defRPr sz="1425">
                <a:solidFill>
                  <a:schemeClr val="lt1"/>
                </a:solidFill>
              </a:defRPr>
            </a:lvl4pPr>
            <a:lvl5pPr marL="2286000" lvl="4" indent="-228600" algn="l">
              <a:lnSpc>
                <a:spcPct val="100000"/>
              </a:lnSpc>
              <a:spcBef>
                <a:spcPts val="600"/>
              </a:spcBef>
              <a:spcAft>
                <a:spcPts val="0"/>
              </a:spcAft>
              <a:buSzPts val="1425"/>
              <a:buNone/>
              <a:defRPr sz="1425">
                <a:solidFill>
                  <a:schemeClr val="lt1"/>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pic>
        <p:nvPicPr>
          <p:cNvPr id="30" name="Google Shape;30;p35"/>
          <p:cNvPicPr preferRelativeResize="0"/>
          <p:nvPr/>
        </p:nvPicPr>
        <p:blipFill rotWithShape="1">
          <a:blip r:embed="rId2">
            <a:alphaModFix/>
          </a:blip>
          <a:srcRect/>
          <a:stretch/>
        </p:blipFill>
        <p:spPr>
          <a:xfrm>
            <a:off x="3075178" y="2090396"/>
            <a:ext cx="1233488" cy="1143000"/>
          </a:xfrm>
          <a:prstGeom prst="rect">
            <a:avLst/>
          </a:prstGeom>
          <a:noFill/>
          <a:ln>
            <a:noFill/>
          </a:ln>
        </p:spPr>
      </p:pic>
      <p:pic>
        <p:nvPicPr>
          <p:cNvPr id="32" name="Google Shape;32;p35" descr="Bandeau"/>
          <p:cNvPicPr preferRelativeResize="0"/>
          <p:nvPr/>
        </p:nvPicPr>
        <p:blipFill rotWithShape="1">
          <a:blip r:embed="rId3">
            <a:alphaModFix/>
          </a:blip>
          <a:srcRect r="24150"/>
          <a:stretch/>
        </p:blipFill>
        <p:spPr>
          <a:xfrm>
            <a:off x="0" y="3897214"/>
            <a:ext cx="3972493" cy="1246286"/>
          </a:xfrm>
          <a:prstGeom prst="rect">
            <a:avLst/>
          </a:prstGeom>
          <a:noFill/>
          <a:ln>
            <a:noFill/>
          </a:ln>
        </p:spPr>
      </p:pic>
      <p:pic>
        <p:nvPicPr>
          <p:cNvPr id="2" name="Picture 1">
            <a:extLst>
              <a:ext uri="{FF2B5EF4-FFF2-40B4-BE49-F238E27FC236}">
                <a16:creationId xmlns:a16="http://schemas.microsoft.com/office/drawing/2014/main" id="{6BFDA8A7-8AC5-C3E2-7B76-97A482286E8C}"/>
              </a:ext>
            </a:extLst>
          </p:cNvPr>
          <p:cNvPicPr>
            <a:picLocks noChangeAspect="1"/>
          </p:cNvPicPr>
          <p:nvPr userDrawn="1"/>
        </p:nvPicPr>
        <p:blipFill>
          <a:blip r:embed="rId4"/>
          <a:stretch>
            <a:fillRect/>
          </a:stretch>
        </p:blipFill>
        <p:spPr>
          <a:xfrm>
            <a:off x="4451338" y="2209370"/>
            <a:ext cx="1041547" cy="104154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233363" y="595917"/>
            <a:ext cx="2085975" cy="3240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125"/>
              <a:buFont typeface="Arial"/>
              <a:buNone/>
              <a:defRPr sz="1125"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233362" y="987425"/>
            <a:ext cx="6386513" cy="3708400"/>
          </a:xfrm>
          <a:prstGeom prst="rect">
            <a:avLst/>
          </a:prstGeom>
          <a:noFill/>
          <a:ln>
            <a:noFill/>
          </a:ln>
        </p:spPr>
        <p:txBody>
          <a:bodyPr spcFirstLastPara="1" wrap="square" lIns="0" tIns="0" rIns="0" bIns="0" anchor="t" anchorCtr="0">
            <a:noAutofit/>
          </a:bodyPr>
          <a:lstStyle>
            <a:lvl1pPr marL="457200" marR="0" lvl="0" indent="-314325" algn="l" rtl="0">
              <a:lnSpc>
                <a:spcPct val="100000"/>
              </a:lnSpc>
              <a:spcBef>
                <a:spcPts val="450"/>
              </a:spcBef>
              <a:spcAft>
                <a:spcPts val="0"/>
              </a:spcAft>
              <a:buClr>
                <a:schemeClr val="dk1"/>
              </a:buClr>
              <a:buSzPts val="1350"/>
              <a:buFont typeface="Arial"/>
              <a:buChar char="—"/>
              <a:defRPr sz="1350" b="0" i="0" u="none" strike="noStrike" cap="none">
                <a:solidFill>
                  <a:schemeClr val="accent1"/>
                </a:solidFill>
                <a:latin typeface="Arial"/>
                <a:ea typeface="Arial"/>
                <a:cs typeface="Arial"/>
                <a:sym typeface="Arial"/>
              </a:defRPr>
            </a:lvl1pPr>
            <a:lvl2pPr marL="914400" marR="0" lvl="1" indent="-295275" algn="l" rtl="0">
              <a:lnSpc>
                <a:spcPct val="100000"/>
              </a:lnSpc>
              <a:spcBef>
                <a:spcPts val="300"/>
              </a:spcBef>
              <a:spcAft>
                <a:spcPts val="0"/>
              </a:spcAft>
              <a:buClr>
                <a:schemeClr val="dk2"/>
              </a:buClr>
              <a:buSzPts val="1050"/>
              <a:buFont typeface="Noto Sans Symbols"/>
              <a:buChar char="▪"/>
              <a:defRPr sz="1050" b="0" i="0" u="none" strike="noStrike" cap="none">
                <a:solidFill>
                  <a:schemeClr val="dk1"/>
                </a:solidFill>
                <a:latin typeface="Arial"/>
                <a:ea typeface="Arial"/>
                <a:cs typeface="Arial"/>
                <a:sym typeface="Arial"/>
              </a:defRPr>
            </a:lvl2pPr>
            <a:lvl3pPr marL="1371600" marR="0" lvl="2" indent="-276225" algn="l" rtl="0">
              <a:lnSpc>
                <a:spcPct val="100000"/>
              </a:lnSpc>
              <a:spcBef>
                <a:spcPts val="300"/>
              </a:spcBef>
              <a:spcAft>
                <a:spcPts val="0"/>
              </a:spcAft>
              <a:buClr>
                <a:schemeClr val="dk1"/>
              </a:buClr>
              <a:buSzPts val="750"/>
              <a:buFont typeface="Courier New"/>
              <a:buChar char="o"/>
              <a:defRPr sz="750" b="0" i="0" u="none" strike="noStrike" cap="none">
                <a:solidFill>
                  <a:schemeClr val="dk1"/>
                </a:solidFill>
                <a:latin typeface="Arial"/>
                <a:ea typeface="Arial"/>
                <a:cs typeface="Arial"/>
                <a:sym typeface="Arial"/>
              </a:defRPr>
            </a:lvl3pPr>
            <a:lvl4pPr marL="1828800" marR="0" lvl="3" indent="-271462" algn="l" rtl="0">
              <a:lnSpc>
                <a:spcPct val="100000"/>
              </a:lnSpc>
              <a:spcBef>
                <a:spcPts val="300"/>
              </a:spcBef>
              <a:spcAft>
                <a:spcPts val="0"/>
              </a:spcAft>
              <a:buClr>
                <a:schemeClr val="dk1"/>
              </a:buClr>
              <a:buSzPts val="675"/>
              <a:buFont typeface="Arial"/>
              <a:buChar char="—"/>
              <a:defRPr sz="675" b="0" i="0" u="none" strike="noStrike" cap="none">
                <a:solidFill>
                  <a:schemeClr val="dk1"/>
                </a:solidFill>
                <a:latin typeface="Arial"/>
                <a:ea typeface="Arial"/>
                <a:cs typeface="Arial"/>
                <a:sym typeface="Arial"/>
              </a:defRPr>
            </a:lvl4pPr>
            <a:lvl5pPr marL="2286000" marR="0" lvl="4" indent="-276225" algn="l" rtl="0">
              <a:lnSpc>
                <a:spcPct val="100000"/>
              </a:lnSpc>
              <a:spcBef>
                <a:spcPts val="6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5pPr>
            <a:lvl6pPr marL="2743200" marR="0" lvl="5" indent="-271462" algn="l" rtl="0">
              <a:lnSpc>
                <a:spcPct val="100000"/>
              </a:lnSpc>
              <a:spcBef>
                <a:spcPts val="600"/>
              </a:spcBef>
              <a:spcAft>
                <a:spcPts val="0"/>
              </a:spcAft>
              <a:buClr>
                <a:schemeClr val="dk1"/>
              </a:buClr>
              <a:buSzPts val="675"/>
              <a:buFont typeface="Arial"/>
              <a:buChar char="—"/>
              <a:defRPr sz="675" b="0" i="0" u="none" strike="noStrike" cap="none">
                <a:solidFill>
                  <a:schemeClr val="dk1"/>
                </a:solidFill>
                <a:latin typeface="Arial"/>
                <a:ea typeface="Arial"/>
                <a:cs typeface="Arial"/>
                <a:sym typeface="Arial"/>
              </a:defRPr>
            </a:lvl6pPr>
            <a:lvl7pPr marL="3200400" marR="0" lvl="6" indent="-266700" algn="l" rtl="0">
              <a:lnSpc>
                <a:spcPct val="100000"/>
              </a:lnSpc>
              <a:spcBef>
                <a:spcPts val="600"/>
              </a:spcBef>
              <a:spcAft>
                <a:spcPts val="0"/>
              </a:spcAft>
              <a:buClr>
                <a:schemeClr val="dk1"/>
              </a:buClr>
              <a:buSzPts val="600"/>
              <a:buFont typeface="Arial"/>
              <a:buChar char="—"/>
              <a:defRPr sz="600" b="0" i="0" u="none" strike="noStrike" cap="none">
                <a:solidFill>
                  <a:schemeClr val="dk1"/>
                </a:solidFill>
                <a:latin typeface="Arial"/>
                <a:ea typeface="Arial"/>
                <a:cs typeface="Arial"/>
                <a:sym typeface="Arial"/>
              </a:defRPr>
            </a:lvl7pPr>
            <a:lvl8pPr marL="3657600" marR="0" lvl="7" indent="-261937" algn="l" rtl="0">
              <a:lnSpc>
                <a:spcPct val="100000"/>
              </a:lnSpc>
              <a:spcBef>
                <a:spcPts val="600"/>
              </a:spcBef>
              <a:spcAft>
                <a:spcPts val="0"/>
              </a:spcAft>
              <a:buClr>
                <a:schemeClr val="dk1"/>
              </a:buClr>
              <a:buSzPts val="525"/>
              <a:buFont typeface="Arial"/>
              <a:buChar char="—"/>
              <a:defRPr sz="525" b="0" i="0" u="none" strike="noStrike" cap="none">
                <a:solidFill>
                  <a:schemeClr val="dk1"/>
                </a:solidFill>
                <a:latin typeface="Arial"/>
                <a:ea typeface="Arial"/>
                <a:cs typeface="Arial"/>
                <a:sym typeface="Arial"/>
              </a:defRPr>
            </a:lvl8pPr>
            <a:lvl9pPr marL="4114800" marR="0" lvl="8" indent="-257175" algn="l" rtl="0">
              <a:lnSpc>
                <a:spcPct val="100000"/>
              </a:lnSpc>
              <a:spcBef>
                <a:spcPts val="600"/>
              </a:spcBef>
              <a:spcAft>
                <a:spcPts val="600"/>
              </a:spcAft>
              <a:buClr>
                <a:schemeClr val="dk1"/>
              </a:buClr>
              <a:buSzPts val="450"/>
              <a:buFont typeface="Arial"/>
              <a:buChar char="—"/>
              <a:defRPr sz="450" b="0" i="0" u="none" strike="noStrike" cap="none">
                <a:solidFill>
                  <a:schemeClr val="dk1"/>
                </a:solidFill>
                <a:latin typeface="Arial"/>
                <a:ea typeface="Arial"/>
                <a:cs typeface="Arial"/>
                <a:sym typeface="Arial"/>
              </a:defRPr>
            </a:lvl9pPr>
          </a:lstStyle>
          <a:p>
            <a:endParaRPr/>
          </a:p>
        </p:txBody>
      </p:sp>
      <p:sp>
        <p:nvSpPr>
          <p:cNvPr id="12" name="Google Shape;12;p32"/>
          <p:cNvSpPr txBox="1">
            <a:spLocks noGrp="1"/>
          </p:cNvSpPr>
          <p:nvPr>
            <p:ph type="sldNum" idx="12"/>
          </p:nvPr>
        </p:nvSpPr>
        <p:spPr>
          <a:xfrm>
            <a:off x="6465014" y="4695827"/>
            <a:ext cx="150099" cy="127891"/>
          </a:xfrm>
          <a:prstGeom prst="rect">
            <a:avLst/>
          </a:prstGeom>
          <a:noFill/>
          <a:ln>
            <a:noFill/>
          </a:ln>
        </p:spPr>
        <p:txBody>
          <a:bodyPr spcFirstLastPara="1" wrap="square" lIns="0" tIns="0" rIns="0" bIns="0" anchor="t" anchorCtr="0">
            <a:noAutofit/>
          </a:bodyPr>
          <a:lstStyle>
            <a:lvl1pPr marL="0" marR="0" lvl="0" indent="0" algn="r" rtl="0">
              <a:lnSpc>
                <a:spcPct val="85000"/>
              </a:lnSpc>
              <a:spcBef>
                <a:spcPts val="0"/>
              </a:spcBef>
              <a:buClr>
                <a:schemeClr val="dk1"/>
              </a:buClr>
              <a:buSzPts val="525"/>
              <a:buFont typeface="Arial"/>
              <a:buNone/>
              <a:defRPr sz="525" b="0" i="0" u="none" strike="noStrike" cap="none">
                <a:solidFill>
                  <a:schemeClr val="dk1"/>
                </a:solidFill>
                <a:latin typeface="Arial"/>
                <a:ea typeface="Arial"/>
                <a:cs typeface="Arial"/>
                <a:sym typeface="Arial"/>
              </a:defRPr>
            </a:lvl1pPr>
            <a:lvl2pPr marL="0" marR="0" lvl="1" indent="0" algn="r" rtl="0">
              <a:lnSpc>
                <a:spcPct val="85000"/>
              </a:lnSpc>
              <a:spcBef>
                <a:spcPts val="0"/>
              </a:spcBef>
              <a:buClr>
                <a:schemeClr val="dk1"/>
              </a:buClr>
              <a:buSzPts val="525"/>
              <a:buFont typeface="Arial"/>
              <a:buNone/>
              <a:defRPr sz="525" b="0" i="0" u="none" strike="noStrike" cap="none">
                <a:solidFill>
                  <a:schemeClr val="dk1"/>
                </a:solidFill>
                <a:latin typeface="Arial"/>
                <a:ea typeface="Arial"/>
                <a:cs typeface="Arial"/>
                <a:sym typeface="Arial"/>
              </a:defRPr>
            </a:lvl2pPr>
            <a:lvl3pPr marL="0" marR="0" lvl="2" indent="0" algn="r" rtl="0">
              <a:lnSpc>
                <a:spcPct val="85000"/>
              </a:lnSpc>
              <a:spcBef>
                <a:spcPts val="0"/>
              </a:spcBef>
              <a:buClr>
                <a:schemeClr val="dk1"/>
              </a:buClr>
              <a:buSzPts val="525"/>
              <a:buFont typeface="Arial"/>
              <a:buNone/>
              <a:defRPr sz="525" b="0" i="0" u="none" strike="noStrike" cap="none">
                <a:solidFill>
                  <a:schemeClr val="dk1"/>
                </a:solidFill>
                <a:latin typeface="Arial"/>
                <a:ea typeface="Arial"/>
                <a:cs typeface="Arial"/>
                <a:sym typeface="Arial"/>
              </a:defRPr>
            </a:lvl3pPr>
            <a:lvl4pPr marL="0" marR="0" lvl="3" indent="0" algn="r" rtl="0">
              <a:lnSpc>
                <a:spcPct val="85000"/>
              </a:lnSpc>
              <a:spcBef>
                <a:spcPts val="0"/>
              </a:spcBef>
              <a:buClr>
                <a:schemeClr val="dk1"/>
              </a:buClr>
              <a:buSzPts val="525"/>
              <a:buFont typeface="Arial"/>
              <a:buNone/>
              <a:defRPr sz="525" b="0" i="0" u="none" strike="noStrike" cap="none">
                <a:solidFill>
                  <a:schemeClr val="dk1"/>
                </a:solidFill>
                <a:latin typeface="Arial"/>
                <a:ea typeface="Arial"/>
                <a:cs typeface="Arial"/>
                <a:sym typeface="Arial"/>
              </a:defRPr>
            </a:lvl4pPr>
            <a:lvl5pPr marL="0" marR="0" lvl="4" indent="0" algn="r" rtl="0">
              <a:lnSpc>
                <a:spcPct val="85000"/>
              </a:lnSpc>
              <a:spcBef>
                <a:spcPts val="0"/>
              </a:spcBef>
              <a:buClr>
                <a:schemeClr val="dk1"/>
              </a:buClr>
              <a:buSzPts val="525"/>
              <a:buFont typeface="Arial"/>
              <a:buNone/>
              <a:defRPr sz="525" b="0" i="0" u="none" strike="noStrike" cap="none">
                <a:solidFill>
                  <a:schemeClr val="dk1"/>
                </a:solidFill>
                <a:latin typeface="Arial"/>
                <a:ea typeface="Arial"/>
                <a:cs typeface="Arial"/>
                <a:sym typeface="Arial"/>
              </a:defRPr>
            </a:lvl5pPr>
            <a:lvl6pPr marL="0" marR="0" lvl="5" indent="0" algn="r" rtl="0">
              <a:lnSpc>
                <a:spcPct val="85000"/>
              </a:lnSpc>
              <a:spcBef>
                <a:spcPts val="0"/>
              </a:spcBef>
              <a:buClr>
                <a:schemeClr val="dk1"/>
              </a:buClr>
              <a:buSzPts val="525"/>
              <a:buFont typeface="Arial"/>
              <a:buNone/>
              <a:defRPr sz="525" b="0" i="0" u="none" strike="noStrike" cap="none">
                <a:solidFill>
                  <a:schemeClr val="dk1"/>
                </a:solidFill>
                <a:latin typeface="Arial"/>
                <a:ea typeface="Arial"/>
                <a:cs typeface="Arial"/>
                <a:sym typeface="Arial"/>
              </a:defRPr>
            </a:lvl6pPr>
            <a:lvl7pPr marL="0" marR="0" lvl="6" indent="0" algn="r" rtl="0">
              <a:lnSpc>
                <a:spcPct val="85000"/>
              </a:lnSpc>
              <a:spcBef>
                <a:spcPts val="0"/>
              </a:spcBef>
              <a:buClr>
                <a:schemeClr val="dk1"/>
              </a:buClr>
              <a:buSzPts val="525"/>
              <a:buFont typeface="Arial"/>
              <a:buNone/>
              <a:defRPr sz="525" b="0" i="0" u="none" strike="noStrike" cap="none">
                <a:solidFill>
                  <a:schemeClr val="dk1"/>
                </a:solidFill>
                <a:latin typeface="Arial"/>
                <a:ea typeface="Arial"/>
                <a:cs typeface="Arial"/>
                <a:sym typeface="Arial"/>
              </a:defRPr>
            </a:lvl7pPr>
            <a:lvl8pPr marL="0" marR="0" lvl="7" indent="0" algn="r" rtl="0">
              <a:lnSpc>
                <a:spcPct val="85000"/>
              </a:lnSpc>
              <a:spcBef>
                <a:spcPts val="0"/>
              </a:spcBef>
              <a:buClr>
                <a:schemeClr val="dk1"/>
              </a:buClr>
              <a:buSzPts val="525"/>
              <a:buFont typeface="Arial"/>
              <a:buNone/>
              <a:defRPr sz="525" b="0" i="0" u="none" strike="noStrike" cap="none">
                <a:solidFill>
                  <a:schemeClr val="dk1"/>
                </a:solidFill>
                <a:latin typeface="Arial"/>
                <a:ea typeface="Arial"/>
                <a:cs typeface="Arial"/>
                <a:sym typeface="Arial"/>
              </a:defRPr>
            </a:lvl8pPr>
            <a:lvl9pPr marL="0" marR="0" lvl="8" indent="0" algn="r" rtl="0">
              <a:lnSpc>
                <a:spcPct val="85000"/>
              </a:lnSpc>
              <a:spcBef>
                <a:spcPts val="0"/>
              </a:spcBef>
              <a:buClr>
                <a:schemeClr val="dk1"/>
              </a:buClr>
              <a:buSzPts val="525"/>
              <a:buFont typeface="Arial"/>
              <a:buNone/>
              <a:defRPr sz="525"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93">
          <p15:clr>
            <a:srgbClr val="F26B43"/>
          </p15:clr>
        </p15:guide>
        <p15:guide id="2" pos="487">
          <p15:clr>
            <a:srgbClr val="F26B43"/>
          </p15:clr>
        </p15:guide>
        <p15:guide id="3" pos="442">
          <p15:clr>
            <a:srgbClr val="F26B43"/>
          </p15:clr>
        </p15:guide>
        <p15:guide id="4" pos="147">
          <p15:clr>
            <a:srgbClr val="F26B43"/>
          </p15:clr>
        </p15:guide>
        <p15:guide id="5" pos="785">
          <p15:clr>
            <a:srgbClr val="F26B43"/>
          </p15:clr>
        </p15:guide>
        <p15:guide id="6" pos="821">
          <p15:clr>
            <a:srgbClr val="F26B43"/>
          </p15:clr>
        </p15:guide>
        <p15:guide id="7" pos="1122">
          <p15:clr>
            <a:srgbClr val="F26B43"/>
          </p15:clr>
        </p15:guide>
        <p15:guide id="8" pos="1163">
          <p15:clr>
            <a:srgbClr val="F26B43"/>
          </p15:clr>
        </p15:guide>
        <p15:guide id="9" pos="1461">
          <p15:clr>
            <a:srgbClr val="F26B43"/>
          </p15:clr>
        </p15:guide>
        <p15:guide id="10" pos="1503">
          <p15:clr>
            <a:srgbClr val="F26B43"/>
          </p15:clr>
        </p15:guide>
        <p15:guide id="11" pos="1799">
          <p15:clr>
            <a:srgbClr val="F26B43"/>
          </p15:clr>
        </p15:guide>
        <p15:guide id="12" pos="1841">
          <p15:clr>
            <a:srgbClr val="F26B43"/>
          </p15:clr>
        </p15:guide>
        <p15:guide id="13" pos="2138">
          <p15:clr>
            <a:srgbClr val="F26B43"/>
          </p15:clr>
        </p15:guide>
        <p15:guide id="14" pos="2178">
          <p15:clr>
            <a:srgbClr val="F26B43"/>
          </p15:clr>
        </p15:guide>
        <p15:guide id="15" pos="2477">
          <p15:clr>
            <a:srgbClr val="F26B43"/>
          </p15:clr>
        </p15:guide>
        <p15:guide id="16" pos="2517">
          <p15:clr>
            <a:srgbClr val="F26B43"/>
          </p15:clr>
        </p15:guide>
        <p15:guide id="17" pos="2816">
          <p15:clr>
            <a:srgbClr val="F26B43"/>
          </p15:clr>
        </p15:guide>
        <p15:guide id="18" pos="2855">
          <p15:clr>
            <a:srgbClr val="F26B43"/>
          </p15:clr>
        </p15:guide>
        <p15:guide id="19" pos="3153">
          <p15:clr>
            <a:srgbClr val="F26B43"/>
          </p15:clr>
        </p15:guide>
        <p15:guide id="20" pos="3195">
          <p15:clr>
            <a:srgbClr val="F26B43"/>
          </p15:clr>
        </p15:guide>
        <p15:guide id="21" pos="3492">
          <p15:clr>
            <a:srgbClr val="F26B43"/>
          </p15:clr>
        </p15:guide>
        <p15:guide id="22" pos="3533">
          <p15:clr>
            <a:srgbClr val="F26B43"/>
          </p15:clr>
        </p15:guide>
        <p15:guide id="23" pos="3831">
          <p15:clr>
            <a:srgbClr val="F26B43"/>
          </p15:clr>
        </p15:guide>
        <p15:guide id="24" pos="4170">
          <p15:clr>
            <a:srgbClr val="F26B43"/>
          </p15:clr>
        </p15:guide>
        <p15:guide id="25" orient="horz" pos="622">
          <p15:clr>
            <a:srgbClr val="F26B43"/>
          </p15:clr>
        </p15:guide>
        <p15:guide id="26" orient="horz" pos="1030">
          <p15:clr>
            <a:srgbClr val="F26B43"/>
          </p15:clr>
        </p15:guide>
        <p15:guide id="27" orient="horz" pos="1468">
          <p15:clr>
            <a:srgbClr val="F26B43"/>
          </p15:clr>
        </p15:guide>
        <p15:guide id="28" orient="horz" pos="1890">
          <p15:clr>
            <a:srgbClr val="F26B43"/>
          </p15:clr>
        </p15:guide>
        <p15:guide id="29" orient="horz" pos="2312">
          <p15:clr>
            <a:srgbClr val="F26B43"/>
          </p15:clr>
        </p15:guide>
        <p15:guide id="30" orient="horz" pos="2734">
          <p15:clr>
            <a:srgbClr val="F26B43"/>
          </p15:clr>
        </p15:guide>
        <p15:guide id="31" orient="horz" pos="2958">
          <p15:clr>
            <a:srgbClr val="F26B43"/>
          </p15:clr>
        </p15:guide>
        <p15:guide id="32" pos="3873">
          <p15:clr>
            <a:srgbClr val="F26B43"/>
          </p15:clr>
        </p15:guide>
        <p15:guide id="33" orient="horz" pos="29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ramaforms.org/user/registe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framaforms.org/" TargetMode="External"/><Relationship Id="rId7"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1"/>
          <p:cNvSpPr txBox="1">
            <a:spLocks noGrp="1"/>
          </p:cNvSpPr>
          <p:nvPr>
            <p:ph type="title"/>
          </p:nvPr>
        </p:nvSpPr>
        <p:spPr>
          <a:xfrm>
            <a:off x="233361" y="622448"/>
            <a:ext cx="5467352" cy="692546"/>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Arial"/>
              <a:buNone/>
            </a:pPr>
            <a:r>
              <a:rPr lang="fr-FR" dirty="0"/>
              <a:t>Réunion d’information des parents délégués – </a:t>
            </a:r>
            <a:r>
              <a:rPr lang="fr-FR" b="1" dirty="0"/>
              <a:t>2023-2024</a:t>
            </a:r>
            <a:endParaRPr dirty="0"/>
          </a:p>
        </p:txBody>
      </p:sp>
      <p:sp>
        <p:nvSpPr>
          <p:cNvPr id="38" name="Google Shape;38;p1"/>
          <p:cNvSpPr txBox="1">
            <a:spLocks noGrp="1"/>
          </p:cNvSpPr>
          <p:nvPr>
            <p:ph type="body" idx="1"/>
          </p:nvPr>
        </p:nvSpPr>
        <p:spPr>
          <a:xfrm>
            <a:off x="233361" y="1436444"/>
            <a:ext cx="2832927" cy="21045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Ferney-Voltaire / Saint-Genis-Pouilly</a:t>
            </a:r>
            <a:endParaRPr/>
          </a:p>
        </p:txBody>
      </p:sp>
      <p:sp>
        <p:nvSpPr>
          <p:cNvPr id="39" name="Google Shape;39;p1"/>
          <p:cNvSpPr txBox="1">
            <a:spLocks noGrp="1"/>
          </p:cNvSpPr>
          <p:nvPr>
            <p:ph type="body" idx="2"/>
          </p:nvPr>
        </p:nvSpPr>
        <p:spPr>
          <a:xfrm>
            <a:off x="233361" y="1768353"/>
            <a:ext cx="2479561" cy="21045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dirty="0"/>
              <a:t>8 Novembre 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0"/>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10</a:t>
            </a:fld>
            <a:endParaRPr/>
          </a:p>
        </p:txBody>
      </p:sp>
      <p:sp>
        <p:nvSpPr>
          <p:cNvPr id="112" name="Google Shape;112;p10"/>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Quelques éléments sur les évaluations individuelles (1/2)</a:t>
            </a:r>
            <a:endParaRPr/>
          </a:p>
        </p:txBody>
      </p:sp>
      <p:sp>
        <p:nvSpPr>
          <p:cNvPr id="113" name="Google Shape;113;p10"/>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200"/>
              <a:buChar char="—"/>
            </a:pPr>
            <a:r>
              <a:rPr lang="fr-FR" sz="1200"/>
              <a:t>« Pour chaque élève, il s'agira de connaître dans les grandes lignes, ses points forts, ses points faibles, ses potentialités et son niveau d'acquisition des compétences attendues pour la classe concernée. Chaque fois que possible, on s'attachera à valoriser les compétences acquises, même lorsqu'elles sont modestes. »</a:t>
            </a:r>
            <a:endParaRPr/>
          </a:p>
          <a:p>
            <a:pPr marL="135000" lvl="0" indent="-135000" algn="l" rtl="0">
              <a:lnSpc>
                <a:spcPct val="100000"/>
              </a:lnSpc>
              <a:spcBef>
                <a:spcPts val="750"/>
              </a:spcBef>
              <a:spcAft>
                <a:spcPts val="0"/>
              </a:spcAft>
              <a:buSzPts val="1200"/>
              <a:buChar char="—"/>
            </a:pPr>
            <a:r>
              <a:rPr lang="fr-FR" sz="1200"/>
              <a:t>« Au sein du conseil de classe, il ne doit pas y avoir de "vote" au sens juridique du terme, aucun des membres du conseil n'a voix délibérative ni consultative. Il appartient au président du conseil de classe de dégager un consensus à partir de l'ensemble des observations et des avis émis au cours des débats par tous les membres du conseil, y compris les délégués des parents d'élèves. »</a:t>
            </a:r>
            <a:endParaRPr/>
          </a:p>
          <a:p>
            <a:pPr marL="135000" lvl="0" indent="-135000" algn="l" rtl="0">
              <a:lnSpc>
                <a:spcPct val="100000"/>
              </a:lnSpc>
              <a:spcBef>
                <a:spcPts val="750"/>
              </a:spcBef>
              <a:spcAft>
                <a:spcPts val="0"/>
              </a:spcAft>
              <a:buSzPts val="1200"/>
              <a:buChar char="—"/>
            </a:pPr>
            <a:r>
              <a:rPr lang="fr-FR" sz="1200"/>
              <a:t>L’article R421-51 du code de l'éducation, édicte que « le conseil de Classe examine les questions pédagogiques intéressant la vie de la classe et se prononce sur les conditions dans lesquelles se poursuit la scolarité de l’élève » - c’est donc une instance pédagogique et non une instance disciplinaire. Il n’est donc pas compétent pour prononcer une sanction qui relève de la seule compétence du chef d’établissement ou du Conseil de discipline.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1"/>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11</a:t>
            </a:fld>
            <a:endParaRPr/>
          </a:p>
        </p:txBody>
      </p:sp>
      <p:sp>
        <p:nvSpPr>
          <p:cNvPr id="119" name="Google Shape;119;p11"/>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Quelques éléments sur les évaluations individuelles (2/2)</a:t>
            </a:r>
            <a:endParaRPr/>
          </a:p>
        </p:txBody>
      </p:sp>
      <p:sp>
        <p:nvSpPr>
          <p:cNvPr id="120" name="Google Shape;120;p11"/>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400"/>
              <a:buChar char="—"/>
            </a:pPr>
            <a:r>
              <a:rPr lang="fr-FR" sz="1400"/>
              <a:t>Mentions Positives</a:t>
            </a:r>
            <a:endParaRPr/>
          </a:p>
          <a:p>
            <a:pPr marL="405000" lvl="1" indent="-198834" algn="l" rtl="0">
              <a:lnSpc>
                <a:spcPct val="100000"/>
              </a:lnSpc>
              <a:spcBef>
                <a:spcPts val="300"/>
              </a:spcBef>
              <a:spcAft>
                <a:spcPts val="0"/>
              </a:spcAft>
              <a:buSzPts val="1100"/>
              <a:buChar char="▪"/>
            </a:pPr>
            <a:r>
              <a:rPr lang="fr-FR" sz="1100"/>
              <a:t>Encouragements : ils sont indépendants des résultats et prennent en compte les efforts constants tout au long du trimestre. Ils témoignent de reconnaissances adressées à l’élève pour son engagement significatif dans le travail même si les résultats restent modestes ou sont en baisse.</a:t>
            </a:r>
            <a:endParaRPr/>
          </a:p>
          <a:p>
            <a:pPr marL="405000" lvl="1" indent="-198834" algn="l" rtl="0">
              <a:lnSpc>
                <a:spcPct val="100000"/>
              </a:lnSpc>
              <a:spcBef>
                <a:spcPts val="300"/>
              </a:spcBef>
              <a:spcAft>
                <a:spcPts val="0"/>
              </a:spcAft>
              <a:buSzPts val="1100"/>
              <a:buChar char="▪"/>
            </a:pPr>
            <a:r>
              <a:rPr lang="fr-FR" sz="1100"/>
              <a:t>Félicitations : le trimestre doit être exemplaire au niveau du comportement dans et en dehors de la classe, des résultats, du travail et de la participation en cours.</a:t>
            </a:r>
            <a:endParaRPr/>
          </a:p>
          <a:p>
            <a:pPr marL="135000" lvl="0" indent="-46099" algn="l" rtl="0">
              <a:lnSpc>
                <a:spcPct val="100000"/>
              </a:lnSpc>
              <a:spcBef>
                <a:spcPts val="750"/>
              </a:spcBef>
              <a:spcAft>
                <a:spcPts val="0"/>
              </a:spcAft>
              <a:buSzPts val="1400"/>
              <a:buNone/>
            </a:pPr>
            <a:endParaRPr sz="1400"/>
          </a:p>
          <a:p>
            <a:pPr marL="135000" lvl="0" indent="-46099" algn="l" rtl="0">
              <a:lnSpc>
                <a:spcPct val="100000"/>
              </a:lnSpc>
              <a:spcBef>
                <a:spcPts val="750"/>
              </a:spcBef>
              <a:spcAft>
                <a:spcPts val="0"/>
              </a:spcAft>
              <a:buSzPts val="1400"/>
              <a:buNone/>
            </a:pPr>
            <a:endParaRPr sz="1400"/>
          </a:p>
          <a:p>
            <a:pPr marL="135000" lvl="0" indent="-135000" algn="l" rtl="0">
              <a:lnSpc>
                <a:spcPct val="100000"/>
              </a:lnSpc>
              <a:spcBef>
                <a:spcPts val="750"/>
              </a:spcBef>
              <a:spcAft>
                <a:spcPts val="0"/>
              </a:spcAft>
              <a:buSzPts val="1400"/>
              <a:buChar char="—"/>
            </a:pPr>
            <a:r>
              <a:rPr lang="fr-FR" sz="1400"/>
              <a:t>Mentions négatives</a:t>
            </a:r>
            <a:endParaRPr/>
          </a:p>
          <a:p>
            <a:pPr marL="405000" lvl="1" indent="-198834" algn="l" rtl="0">
              <a:lnSpc>
                <a:spcPct val="100000"/>
              </a:lnSpc>
              <a:spcBef>
                <a:spcPts val="300"/>
              </a:spcBef>
              <a:spcAft>
                <a:spcPts val="0"/>
              </a:spcAft>
              <a:buSzPts val="1100"/>
              <a:buChar char="▪"/>
            </a:pPr>
            <a:r>
              <a:rPr lang="fr-FR" sz="1100"/>
              <a:t>Le Conseil de Classe ne peut attribuer de « blâme » ou « d’avertissement » (sanctions disciplinaires). Afin d'alerter les élèves sur leurs insuffisances de travail, de leurs absentéismes ou de problèmes de comportements, et ce afin d'éviter une sanction disciplinaire, le Conseil de Classe peut faire figurer sur les bulletins les mentions type "Mise en garde", "Mise en garde sérieuse" ou encore "Des efforts sont attendus".</a:t>
            </a:r>
            <a:endParaRPr/>
          </a:p>
          <a:p>
            <a:pPr marL="405000" lvl="1" indent="-198834" algn="l" rtl="0">
              <a:lnSpc>
                <a:spcPct val="100000"/>
              </a:lnSpc>
              <a:spcBef>
                <a:spcPts val="300"/>
              </a:spcBef>
              <a:spcAft>
                <a:spcPts val="0"/>
              </a:spcAft>
              <a:buSzPts val="1100"/>
              <a:buChar char="▪"/>
            </a:pPr>
            <a:r>
              <a:rPr lang="fr-FR" sz="1100"/>
              <a:t>Pour les "Mise en garde ", il est en général précisé si elles se réfèrent au comportement et/ou au travail </a:t>
            </a:r>
            <a:endParaRPr/>
          </a:p>
          <a:p>
            <a:pPr marL="135000" lvl="0" indent="-46099" algn="l" rtl="0">
              <a:lnSpc>
                <a:spcPct val="100000"/>
              </a:lnSpc>
              <a:spcBef>
                <a:spcPts val="750"/>
              </a:spcBef>
              <a:spcAft>
                <a:spcPts val="0"/>
              </a:spcAft>
              <a:buSzPts val="1400"/>
              <a:buNone/>
            </a:pP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2"/>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12</a:t>
            </a:fld>
            <a:endParaRPr/>
          </a:p>
        </p:txBody>
      </p:sp>
      <p:sp>
        <p:nvSpPr>
          <p:cNvPr id="126" name="Google Shape;126;p12"/>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Quelques acronymes ou définitions utiles</a:t>
            </a:r>
            <a:endParaRPr/>
          </a:p>
        </p:txBody>
      </p:sp>
      <p:sp>
        <p:nvSpPr>
          <p:cNvPr id="127" name="Google Shape;127;p12"/>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t>FLE – Français Langue Etrangère</a:t>
            </a:r>
            <a:endParaRPr/>
          </a:p>
          <a:p>
            <a:pPr marL="135000" lvl="0" indent="-135000" algn="l" rtl="0">
              <a:lnSpc>
                <a:spcPct val="100000"/>
              </a:lnSpc>
              <a:spcBef>
                <a:spcPts val="750"/>
              </a:spcBef>
              <a:spcAft>
                <a:spcPts val="0"/>
              </a:spcAft>
              <a:buSzPts val="1300"/>
              <a:buChar char="—"/>
            </a:pPr>
            <a:r>
              <a:rPr lang="fr-FR"/>
              <a:t>Ulis – Unité Localisé pour l’Inclusion Scolaire</a:t>
            </a:r>
            <a:endParaRPr/>
          </a:p>
          <a:p>
            <a:pPr marL="135000" lvl="0" indent="-135000" algn="l" rtl="0">
              <a:lnSpc>
                <a:spcPct val="100000"/>
              </a:lnSpc>
              <a:spcBef>
                <a:spcPts val="750"/>
              </a:spcBef>
              <a:spcAft>
                <a:spcPts val="0"/>
              </a:spcAft>
              <a:buSzPts val="1300"/>
              <a:buChar char="—"/>
            </a:pPr>
            <a:r>
              <a:rPr lang="fr-FR"/>
              <a:t>PAI – Projet d’Accueil Individualisé</a:t>
            </a:r>
            <a:endParaRPr/>
          </a:p>
          <a:p>
            <a:pPr marL="405000" lvl="1" indent="-198834" algn="l" rtl="0">
              <a:lnSpc>
                <a:spcPct val="100000"/>
              </a:lnSpc>
              <a:spcBef>
                <a:spcPts val="300"/>
              </a:spcBef>
              <a:spcAft>
                <a:spcPts val="0"/>
              </a:spcAft>
              <a:buSzPts val="1000"/>
              <a:buChar char="▪"/>
            </a:pPr>
            <a:r>
              <a:rPr lang="fr-FR" sz="1000"/>
              <a:t>Pour les enfants atteints de troubles de la santé comme, par exemple, une pathologie</a:t>
            </a:r>
            <a:endParaRPr/>
          </a:p>
          <a:p>
            <a:pPr marL="405000" lvl="1" indent="-198834" algn="l" rtl="0">
              <a:lnSpc>
                <a:spcPct val="100000"/>
              </a:lnSpc>
              <a:spcBef>
                <a:spcPts val="300"/>
              </a:spcBef>
              <a:spcAft>
                <a:spcPts val="0"/>
              </a:spcAft>
              <a:buSzPts val="1000"/>
              <a:buChar char="▪"/>
            </a:pPr>
            <a:r>
              <a:rPr lang="fr-FR" sz="1000"/>
              <a:t>Généralement le PAI est accompagné d'une ordonnance médicale contenant la conduite que doit tenir l'établissement vis à vis de la pathologie de l'enfant. Le document est signé par l'infirmière scolaire, le médecin, chef d'établissement, parents, CPE</a:t>
            </a:r>
            <a:endParaRPr/>
          </a:p>
          <a:p>
            <a:pPr marL="135000" lvl="0" indent="-135000" algn="l" rtl="0">
              <a:lnSpc>
                <a:spcPct val="100000"/>
              </a:lnSpc>
              <a:spcBef>
                <a:spcPts val="750"/>
              </a:spcBef>
              <a:spcAft>
                <a:spcPts val="0"/>
              </a:spcAft>
              <a:buSzPts val="1300"/>
              <a:buChar char="—"/>
            </a:pPr>
            <a:r>
              <a:rPr lang="fr-FR"/>
              <a:t>PAP – Plan d’Accompagnement Personnalisé </a:t>
            </a:r>
            <a:endParaRPr/>
          </a:p>
          <a:p>
            <a:pPr marL="405000" lvl="1" indent="-198834" algn="l" rtl="0">
              <a:lnSpc>
                <a:spcPct val="100000"/>
              </a:lnSpc>
              <a:spcBef>
                <a:spcPts val="300"/>
              </a:spcBef>
              <a:spcAft>
                <a:spcPts val="0"/>
              </a:spcAft>
              <a:buSzPts val="1000"/>
              <a:buChar char="▪"/>
            </a:pPr>
            <a:r>
              <a:rPr lang="fr-FR" sz="1000"/>
              <a:t>Le PAP permet à tout élève présentant des difficultés scolaires durables en raison d’un trouble des apprentissages de bénéficier d’aménagements et d’adaptations de nature pédagogique.</a:t>
            </a:r>
            <a:endParaRPr/>
          </a:p>
          <a:p>
            <a:pPr marL="405000" lvl="1" indent="-198834" algn="l" rtl="0">
              <a:lnSpc>
                <a:spcPct val="100000"/>
              </a:lnSpc>
              <a:spcBef>
                <a:spcPts val="300"/>
              </a:spcBef>
              <a:spcAft>
                <a:spcPts val="0"/>
              </a:spcAft>
              <a:buSzPts val="1000"/>
              <a:buChar char="▪"/>
            </a:pPr>
            <a:r>
              <a:rPr lang="fr-FR" sz="1000"/>
              <a:t>Le PAP peut être proposé par les enseignants (conseil des maîtres, conseil de classe) ou être demandé par la famille au directeur de l'école ou au chef d'établissement.</a:t>
            </a:r>
            <a:endParaRPr/>
          </a:p>
          <a:p>
            <a:pPr marL="405000" lvl="1" indent="-198834" algn="l" rtl="0">
              <a:lnSpc>
                <a:spcPct val="100000"/>
              </a:lnSpc>
              <a:spcBef>
                <a:spcPts val="300"/>
              </a:spcBef>
              <a:spcAft>
                <a:spcPts val="0"/>
              </a:spcAft>
              <a:buSzPts val="1000"/>
              <a:buChar char="▪"/>
            </a:pPr>
            <a:r>
              <a:rPr lang="fr-FR" sz="1000"/>
              <a:t>Le PAP est ensuite élaboré par l’équipe pédagogique, qui associe les parents et les professionnels concernés.</a:t>
            </a:r>
            <a:endParaRPr/>
          </a:p>
          <a:p>
            <a:pPr marL="135000" lvl="0" indent="-135000" algn="l" rtl="0">
              <a:lnSpc>
                <a:spcPct val="100000"/>
              </a:lnSpc>
              <a:spcBef>
                <a:spcPts val="750"/>
              </a:spcBef>
              <a:spcAft>
                <a:spcPts val="0"/>
              </a:spcAft>
              <a:buSzPts val="1300"/>
              <a:buChar char="—"/>
            </a:pPr>
            <a:r>
              <a:rPr lang="fr-FR"/>
              <a:t>PPRE – Projet Personnel de Réussite Educative </a:t>
            </a:r>
            <a:endParaRPr/>
          </a:p>
          <a:p>
            <a:pPr marL="405000" lvl="1" indent="-198834" algn="l" rtl="0">
              <a:lnSpc>
                <a:spcPct val="100000"/>
              </a:lnSpc>
              <a:spcBef>
                <a:spcPts val="300"/>
              </a:spcBef>
              <a:spcAft>
                <a:spcPts val="0"/>
              </a:spcAft>
              <a:buSzPts val="1000"/>
              <a:buChar char="▪"/>
            </a:pPr>
            <a:r>
              <a:rPr lang="fr-FR" sz="1000"/>
              <a:t>Le PPRE est un programme qui organise un accompagnement pédagogique afin de permettre à l’élève de surmonter ses difficultés et de progresser dans ses apprentissages. Il s’adresse aux élèves en difficulté scolaire et à ceux qui risquent de ne pas maîtriser le niveau suffisant du socle de connaissances et de compétences, notamment en français et en maths.</a:t>
            </a:r>
            <a:endParaRPr/>
          </a:p>
          <a:p>
            <a:pPr marL="405000" lvl="1" indent="-198834" algn="l" rtl="0">
              <a:lnSpc>
                <a:spcPct val="100000"/>
              </a:lnSpc>
              <a:spcBef>
                <a:spcPts val="300"/>
              </a:spcBef>
              <a:spcAft>
                <a:spcPts val="0"/>
              </a:spcAft>
              <a:buSzPts val="1000"/>
              <a:buChar char="▪"/>
            </a:pPr>
            <a:r>
              <a:rPr lang="fr-FR" sz="1000"/>
              <a:t>Le PPRE permet de formaliser et de coordonner les actions conçues pour répondre aux difficultés que rencontre l’élève.</a:t>
            </a:r>
            <a:endParaRPr/>
          </a:p>
          <a:p>
            <a:pPr marL="405000" lvl="1" indent="-198834" algn="l" rtl="0">
              <a:lnSpc>
                <a:spcPct val="100000"/>
              </a:lnSpc>
              <a:spcBef>
                <a:spcPts val="300"/>
              </a:spcBef>
              <a:spcAft>
                <a:spcPts val="0"/>
              </a:spcAft>
              <a:buSzPts val="1000"/>
              <a:buChar char="▪"/>
            </a:pPr>
            <a:r>
              <a:rPr lang="fr-FR" sz="1000"/>
              <a:t>Le PPRE est proposé à la famille par le directeur d'école ou le chef d'établissement, </a:t>
            </a:r>
            <a:br>
              <a:rPr lang="fr-FR" sz="1000"/>
            </a:br>
            <a:r>
              <a:rPr lang="fr-FR" sz="1000"/>
              <a:t>à l’initiative des équipes pédagogiques.</a:t>
            </a:r>
            <a:endParaRPr/>
          </a:p>
          <a:p>
            <a:pPr marL="135000" lvl="0" indent="-49274" algn="l" rtl="0">
              <a:lnSpc>
                <a:spcPct val="100000"/>
              </a:lnSpc>
              <a:spcBef>
                <a:spcPts val="750"/>
              </a:spcBef>
              <a:spcAft>
                <a:spcPts val="0"/>
              </a:spcAft>
              <a:buSzPts val="135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3"/>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13</a:t>
            </a:fld>
            <a:endParaRPr/>
          </a:p>
        </p:txBody>
      </p:sp>
      <p:sp>
        <p:nvSpPr>
          <p:cNvPr id="133" name="Google Shape;133;p13"/>
          <p:cNvSpPr txBox="1">
            <a:spLocks noGrp="1"/>
          </p:cNvSpPr>
          <p:nvPr>
            <p:ph type="body" idx="1"/>
          </p:nvPr>
        </p:nvSpPr>
        <p:spPr>
          <a:xfrm>
            <a:off x="233362" y="177937"/>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Que faire </a:t>
            </a:r>
            <a:r>
              <a:rPr lang="fr-FR">
                <a:solidFill>
                  <a:schemeClr val="dk1"/>
                </a:solidFill>
              </a:rPr>
              <a:t>après</a:t>
            </a:r>
            <a:r>
              <a:rPr lang="fr-FR"/>
              <a:t> le Conseil de Classe ?</a:t>
            </a:r>
            <a:endParaRPr/>
          </a:p>
        </p:txBody>
      </p:sp>
      <p:sp>
        <p:nvSpPr>
          <p:cNvPr id="134" name="Google Shape;134;p13"/>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dirty="0"/>
              <a:t>Rédiger rapidement (dans les 48h) le compte-rendu du Conseil de Classe</a:t>
            </a:r>
            <a:endParaRPr dirty="0"/>
          </a:p>
          <a:p>
            <a:pPr marL="405000" lvl="1" indent="-198834" algn="l" rtl="0">
              <a:lnSpc>
                <a:spcPct val="100000"/>
              </a:lnSpc>
              <a:spcBef>
                <a:spcPts val="300"/>
              </a:spcBef>
              <a:spcAft>
                <a:spcPts val="0"/>
              </a:spcAft>
              <a:buSzPts val="1000"/>
              <a:buChar char="▪"/>
            </a:pPr>
            <a:r>
              <a:rPr lang="fr-FR" dirty="0">
                <a:solidFill>
                  <a:srgbClr val="FF0000"/>
                </a:solidFill>
              </a:rPr>
              <a:t>Ne jamais transcrire de discussions sur des cas individuels, ne jamais citer de noms</a:t>
            </a:r>
            <a:r>
              <a:rPr lang="fr-FR" dirty="0"/>
              <a:t> (en dehors des participants au Conseil de Classe)</a:t>
            </a:r>
            <a:endParaRPr dirty="0"/>
          </a:p>
          <a:p>
            <a:pPr marL="135000" lvl="0" indent="-135000" algn="l" rtl="0">
              <a:lnSpc>
                <a:spcPct val="100000"/>
              </a:lnSpc>
              <a:spcBef>
                <a:spcPts val="750"/>
              </a:spcBef>
              <a:spcAft>
                <a:spcPts val="0"/>
              </a:spcAft>
              <a:buSzPts val="1300"/>
              <a:buChar char="—"/>
            </a:pPr>
            <a:r>
              <a:rPr lang="fr-FR" dirty="0"/>
              <a:t>Envoyer le compte-rendu par courriel</a:t>
            </a:r>
            <a:endParaRPr dirty="0"/>
          </a:p>
          <a:p>
            <a:pPr marL="405000" lvl="1" indent="-198834" algn="l" rtl="0">
              <a:lnSpc>
                <a:spcPct val="100000"/>
              </a:lnSpc>
              <a:spcBef>
                <a:spcPts val="300"/>
              </a:spcBef>
              <a:spcAft>
                <a:spcPts val="0"/>
              </a:spcAft>
              <a:buSzPts val="1000"/>
              <a:buChar char="▪"/>
            </a:pPr>
            <a:r>
              <a:rPr lang="fr-FR" dirty="0"/>
              <a:t>Au secrétariat du collège / lycée </a:t>
            </a:r>
            <a:endParaRPr dirty="0"/>
          </a:p>
          <a:p>
            <a:pPr marL="540000" lvl="2" indent="-197644" algn="l" rtl="0">
              <a:lnSpc>
                <a:spcPct val="100000"/>
              </a:lnSpc>
              <a:spcBef>
                <a:spcPts val="300"/>
              </a:spcBef>
              <a:spcAft>
                <a:spcPts val="0"/>
              </a:spcAft>
              <a:buSzPts val="700"/>
              <a:buChar char="o"/>
            </a:pPr>
            <a:r>
              <a:rPr lang="fr-FR" dirty="0"/>
              <a:t>pour le collège: </a:t>
            </a:r>
            <a:r>
              <a:rPr lang="fr-FR" u="sng" dirty="0">
                <a:solidFill>
                  <a:schemeClr val="hlink"/>
                </a:solidFill>
                <a:hlinkClick r:id="rId3"/>
              </a:rPr>
              <a:t>sesco-college.ferneyvoltaire@ac-lyon.fr</a:t>
            </a:r>
            <a:r>
              <a:rPr lang="fr-FR" dirty="0"/>
              <a:t> </a:t>
            </a:r>
            <a:endParaRPr dirty="0"/>
          </a:p>
          <a:p>
            <a:pPr marL="540000" lvl="2" indent="-197644" algn="l" rtl="0">
              <a:lnSpc>
                <a:spcPct val="100000"/>
              </a:lnSpc>
              <a:spcBef>
                <a:spcPts val="300"/>
              </a:spcBef>
              <a:spcAft>
                <a:spcPts val="0"/>
              </a:spcAft>
              <a:buSzPts val="700"/>
              <a:buChar char="o"/>
            </a:pPr>
            <a:r>
              <a:rPr lang="fr-FR" dirty="0"/>
              <a:t>pour le lycée: </a:t>
            </a:r>
            <a:r>
              <a:rPr lang="fr-FR" u="sng" dirty="0">
                <a:solidFill>
                  <a:schemeClr val="hlink"/>
                </a:solidFill>
                <a:hlinkClick r:id="rId3"/>
              </a:rPr>
              <a:t>sec.prov.0010072y@ac-lyon.fr</a:t>
            </a:r>
            <a:r>
              <a:rPr lang="fr-FR" dirty="0"/>
              <a:t> </a:t>
            </a:r>
            <a:endParaRPr dirty="0"/>
          </a:p>
          <a:p>
            <a:pPr marL="405000" lvl="1" indent="-198834" algn="l" rtl="0">
              <a:lnSpc>
                <a:spcPct val="100000"/>
              </a:lnSpc>
              <a:spcBef>
                <a:spcPts val="300"/>
              </a:spcBef>
              <a:spcAft>
                <a:spcPts val="0"/>
              </a:spcAft>
              <a:buSzPts val="1000"/>
              <a:buChar char="▪"/>
            </a:pPr>
            <a:r>
              <a:rPr lang="fr-FR" dirty="0"/>
              <a:t>Aux associations de parents d’élèves</a:t>
            </a:r>
            <a:endParaRPr dirty="0"/>
          </a:p>
          <a:p>
            <a:pPr marL="540000" lvl="2" indent="-197644" algn="l" rtl="0">
              <a:lnSpc>
                <a:spcPct val="100000"/>
              </a:lnSpc>
              <a:spcBef>
                <a:spcPts val="300"/>
              </a:spcBef>
              <a:spcAft>
                <a:spcPts val="0"/>
              </a:spcAft>
              <a:buSzPts val="700"/>
              <a:buChar char="o"/>
            </a:pPr>
            <a:r>
              <a:rPr lang="fr-FR" u="sng" dirty="0">
                <a:solidFill>
                  <a:schemeClr val="hlink"/>
                </a:solidFill>
                <a:hlinkClick r:id="rId3"/>
              </a:rPr>
              <a:t>contact@fcpe-ferney-voltaire.fr</a:t>
            </a:r>
            <a:endParaRPr dirty="0"/>
          </a:p>
          <a:p>
            <a:pPr marL="540000" lvl="2" indent="-197644" algn="l" rtl="0">
              <a:lnSpc>
                <a:spcPct val="100000"/>
              </a:lnSpc>
              <a:spcBef>
                <a:spcPts val="300"/>
              </a:spcBef>
              <a:spcAft>
                <a:spcPts val="0"/>
              </a:spcAft>
              <a:buSzPts val="700"/>
              <a:buChar char="o"/>
            </a:pPr>
            <a:r>
              <a:rPr lang="fr-FR" u="sng" dirty="0">
                <a:solidFill>
                  <a:schemeClr val="hlink"/>
                </a:solidFill>
                <a:hlinkClick r:id="rId3"/>
              </a:rPr>
              <a:t>apeferney@gmail.com</a:t>
            </a:r>
            <a:r>
              <a:rPr lang="fr-FR" dirty="0"/>
              <a:t> </a:t>
            </a:r>
            <a:endParaRPr dirty="0"/>
          </a:p>
          <a:p>
            <a:pPr marL="0" lvl="0" indent="0" algn="l" rtl="0">
              <a:lnSpc>
                <a:spcPct val="100000"/>
              </a:lnSpc>
              <a:spcBef>
                <a:spcPts val="750"/>
              </a:spcBef>
              <a:spcAft>
                <a:spcPts val="0"/>
              </a:spcAft>
              <a:buSzPts val="1100"/>
              <a:buNone/>
            </a:pPr>
            <a:r>
              <a:rPr lang="fr-FR" sz="1100" dirty="0"/>
              <a:t>Ce compte–rendu sera inséré à la date du jour du conseil de classe dans Pronote par l’administration du Lycée/Collège</a:t>
            </a:r>
            <a:endParaRPr dirty="0"/>
          </a:p>
          <a:p>
            <a:pPr marL="135000" lvl="0" indent="-135000" algn="l" rtl="0">
              <a:lnSpc>
                <a:spcPct val="100000"/>
              </a:lnSpc>
              <a:spcBef>
                <a:spcPts val="750"/>
              </a:spcBef>
              <a:spcAft>
                <a:spcPts val="0"/>
              </a:spcAft>
              <a:buSzPts val="1300"/>
              <a:buChar char="—"/>
            </a:pPr>
            <a:r>
              <a:rPr lang="fr-FR" dirty="0"/>
              <a:t>Si une semaine après votre envoi </a:t>
            </a:r>
            <a:r>
              <a:rPr lang="fr-FR" dirty="0">
                <a:solidFill>
                  <a:schemeClr val="dk1"/>
                </a:solidFill>
              </a:rPr>
              <a:t>au secrétariat, </a:t>
            </a:r>
            <a:r>
              <a:rPr lang="fr-FR" dirty="0"/>
              <a:t>vous ne l’avez pas reçu dans Pronote, vous pouvez l’envoyer vous-même aux parents d’élèves (</a:t>
            </a:r>
            <a:r>
              <a:rPr lang="fr-FR" dirty="0">
                <a:solidFill>
                  <a:srgbClr val="FF0000"/>
                </a:solidFill>
              </a:rPr>
              <a:t>adresses email en copie cachée</a:t>
            </a:r>
            <a:r>
              <a:rPr lang="fr-FR" dirty="0"/>
              <a:t>)</a:t>
            </a:r>
            <a:endParaRPr dirty="0"/>
          </a:p>
          <a:p>
            <a:pPr marL="135000" lvl="0" indent="-135000" algn="l" rtl="0">
              <a:lnSpc>
                <a:spcPct val="100000"/>
              </a:lnSpc>
              <a:spcBef>
                <a:spcPts val="750"/>
              </a:spcBef>
              <a:spcAft>
                <a:spcPts val="0"/>
              </a:spcAft>
              <a:buSzPts val="1300"/>
              <a:buChar char="—"/>
            </a:pPr>
            <a:r>
              <a:rPr lang="fr-FR" dirty="0"/>
              <a:t>Se rendre disponible auprès des parents pour leur faire un compte-rendu sur leur enfant, si besoin</a:t>
            </a:r>
            <a:endParaRPr dirty="0"/>
          </a:p>
          <a:p>
            <a:pPr marL="135000" lvl="0" indent="-135000" algn="l" rtl="0">
              <a:lnSpc>
                <a:spcPct val="100000"/>
              </a:lnSpc>
              <a:spcBef>
                <a:spcPts val="750"/>
              </a:spcBef>
              <a:spcAft>
                <a:spcPts val="0"/>
              </a:spcAft>
              <a:buSzPts val="1300"/>
              <a:buChar char="—"/>
            </a:pPr>
            <a:r>
              <a:rPr lang="fr-FR" dirty="0"/>
              <a:t>Faire un mail aux associations pour remonter la </a:t>
            </a:r>
            <a:br>
              <a:rPr lang="fr-FR" dirty="0"/>
            </a:br>
            <a:r>
              <a:rPr lang="fr-FR" dirty="0"/>
              <a:t>2nde partie du questionnaire si besoin</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4"/>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14</a:t>
            </a:fld>
            <a:endParaRPr/>
          </a:p>
        </p:txBody>
      </p:sp>
      <p:sp>
        <p:nvSpPr>
          <p:cNvPr id="140" name="Google Shape;140;p14"/>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Un exemple de compte-rendu de questionnaire à faire en Conseil de Classe</a:t>
            </a:r>
            <a:endParaRPr/>
          </a:p>
        </p:txBody>
      </p:sp>
      <p:sp>
        <p:nvSpPr>
          <p:cNvPr id="141" name="Google Shape;141;p14"/>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200"/>
              <a:buNone/>
            </a:pPr>
            <a:r>
              <a:rPr lang="fr-FR" sz="1200"/>
              <a:t>8 parents ont répondu au questionnaire.</a:t>
            </a:r>
            <a:endParaRPr/>
          </a:p>
          <a:p>
            <a:pPr marL="0" lvl="0" indent="0" algn="l" rtl="0">
              <a:lnSpc>
                <a:spcPct val="100000"/>
              </a:lnSpc>
              <a:spcBef>
                <a:spcPts val="750"/>
              </a:spcBef>
              <a:spcAft>
                <a:spcPts val="0"/>
              </a:spcAft>
              <a:buSzPts val="1200"/>
              <a:buNone/>
            </a:pPr>
            <a:r>
              <a:rPr lang="fr-FR" sz="1200"/>
              <a:t>Les éléments qui ressortent sont les suivants : </a:t>
            </a:r>
            <a:endParaRPr/>
          </a:p>
          <a:p>
            <a:pPr marL="135000" lvl="0" indent="-135000" algn="l" rtl="0">
              <a:lnSpc>
                <a:spcPct val="100000"/>
              </a:lnSpc>
              <a:spcBef>
                <a:spcPts val="750"/>
              </a:spcBef>
              <a:spcAft>
                <a:spcPts val="0"/>
              </a:spcAft>
              <a:buSzPts val="1200"/>
              <a:buChar char="—"/>
            </a:pPr>
            <a:r>
              <a:rPr lang="fr-FR" sz="1200"/>
              <a:t>Ambiance de la classe, niveau général de la classe, discipline dans la classe, qualité et professionnalisme de l'encadrement (surveillants, CPE, ...) : ont fait l’unanimité, tout le monde est satisfait.</a:t>
            </a:r>
            <a:endParaRPr/>
          </a:p>
          <a:p>
            <a:pPr marL="135000" lvl="0" indent="-135000" algn="l" rtl="0">
              <a:lnSpc>
                <a:spcPct val="100000"/>
              </a:lnSpc>
              <a:spcBef>
                <a:spcPts val="750"/>
              </a:spcBef>
              <a:spcAft>
                <a:spcPts val="0"/>
              </a:spcAft>
              <a:buSzPts val="1200"/>
              <a:buChar char="—"/>
            </a:pPr>
            <a:r>
              <a:rPr lang="fr-FR" sz="1200"/>
              <a:t>Rythme de travail en classe : 2 parents se déclarent insatisfaits, l’un mentionnant trop de travail le soir et l’autre relevant des problèmes avec les mathématiques et le français.</a:t>
            </a:r>
            <a:endParaRPr/>
          </a:p>
          <a:p>
            <a:pPr marL="135000" lvl="0" indent="-135000" algn="l" rtl="0">
              <a:lnSpc>
                <a:spcPct val="100000"/>
              </a:lnSpc>
              <a:spcBef>
                <a:spcPts val="750"/>
              </a:spcBef>
              <a:spcAft>
                <a:spcPts val="0"/>
              </a:spcAft>
              <a:buSzPts val="1200"/>
              <a:buChar char="—"/>
            </a:pPr>
            <a:r>
              <a:rPr lang="fr-FR" sz="1200"/>
              <a:t>Les devoirs à la maison : 2 parents se plaignent d’avoir trop de travail le soir et l’autre que les devoirs ne sont pas bien répartis sur la semaine provoquant parfois trop de travail pour le même jour.</a:t>
            </a:r>
            <a:endParaRPr/>
          </a:p>
          <a:p>
            <a:pPr marL="135000" lvl="0" indent="-135000" algn="l" rtl="0">
              <a:lnSpc>
                <a:spcPct val="100000"/>
              </a:lnSpc>
              <a:spcBef>
                <a:spcPts val="750"/>
              </a:spcBef>
              <a:spcAft>
                <a:spcPts val="0"/>
              </a:spcAft>
              <a:buSzPts val="1200"/>
              <a:buChar char="—"/>
            </a:pPr>
            <a:r>
              <a:rPr lang="fr-FR" sz="1200"/>
              <a:t>Qualité du soutien scolaire (FLE, PPRE, tutorat,...) : la plupart des parents disent que cela ne les concernent pas mais l’un s’étonne que son fils ne bénéficie pas de soutien.</a:t>
            </a:r>
            <a:endParaRPr/>
          </a:p>
          <a:p>
            <a:pPr marL="135000" lvl="0" indent="-135000" algn="l" rtl="0">
              <a:lnSpc>
                <a:spcPct val="100000"/>
              </a:lnSpc>
              <a:spcBef>
                <a:spcPts val="750"/>
              </a:spcBef>
              <a:spcAft>
                <a:spcPts val="0"/>
              </a:spcAft>
              <a:buSzPts val="1200"/>
              <a:buChar char="—"/>
            </a:pPr>
            <a:r>
              <a:rPr lang="fr-FR" sz="1200"/>
              <a:t>Problème sur l’Allemand : Tous les élèves dans la classe n'ont pas le même niveau d'allemand car certains ont reçu très peu de cours d'allemand l'année dernière contrairement à d'autres élèves qui n'étaient pas dans la même classe. Par conséquent, il faudra faire attention à la notation des tests puisque tous n'ont pas le même niveau. </a:t>
            </a:r>
            <a:endParaRPr/>
          </a:p>
          <a:p>
            <a:pPr marL="135000" lvl="0" indent="-58799" algn="l" rtl="0">
              <a:lnSpc>
                <a:spcPct val="100000"/>
              </a:lnSpc>
              <a:spcBef>
                <a:spcPts val="750"/>
              </a:spcBef>
              <a:spcAft>
                <a:spcPts val="0"/>
              </a:spcAft>
              <a:buSzPts val="1200"/>
              <a:buNone/>
            </a:pP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15</a:t>
            </a:fld>
            <a:endParaRPr/>
          </a:p>
        </p:txBody>
      </p:sp>
      <p:sp>
        <p:nvSpPr>
          <p:cNvPr id="147" name="Google Shape;147;p15"/>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Un exemple de compte-rendu de Conseil de Classe (1/2)</a:t>
            </a:r>
            <a:endParaRPr/>
          </a:p>
          <a:p>
            <a:pPr marL="0" lvl="0" indent="0" algn="l" rtl="0">
              <a:lnSpc>
                <a:spcPct val="100000"/>
              </a:lnSpc>
              <a:spcBef>
                <a:spcPts val="750"/>
              </a:spcBef>
              <a:spcAft>
                <a:spcPts val="0"/>
              </a:spcAft>
              <a:buSzPts val="1350"/>
              <a:buNone/>
            </a:pPr>
            <a:endParaRPr/>
          </a:p>
        </p:txBody>
      </p:sp>
      <p:pic>
        <p:nvPicPr>
          <p:cNvPr id="148" name="Google Shape;148;p15"/>
          <p:cNvPicPr preferRelativeResize="0"/>
          <p:nvPr/>
        </p:nvPicPr>
        <p:blipFill rotWithShape="1">
          <a:blip r:embed="rId3">
            <a:alphaModFix/>
          </a:blip>
          <a:srcRect/>
          <a:stretch/>
        </p:blipFill>
        <p:spPr>
          <a:xfrm>
            <a:off x="233362" y="587353"/>
            <a:ext cx="5664200" cy="3968794"/>
          </a:xfrm>
          <a:prstGeom prst="rect">
            <a:avLst/>
          </a:prstGeom>
          <a:noFill/>
          <a:ln>
            <a:noFill/>
          </a:ln>
        </p:spPr>
      </p:pic>
      <p:sp>
        <p:nvSpPr>
          <p:cNvPr id="149" name="Google Shape;149;p15"/>
          <p:cNvSpPr txBox="1"/>
          <p:nvPr/>
        </p:nvSpPr>
        <p:spPr>
          <a:xfrm>
            <a:off x="3187991" y="1174750"/>
            <a:ext cx="3156373" cy="2563779"/>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dk2"/>
              </a:buClr>
              <a:buSzPts val="1400"/>
              <a:buFont typeface="Arial"/>
              <a:buNone/>
            </a:pPr>
            <a:r>
              <a:rPr lang="fr-FR" sz="1400">
                <a:solidFill>
                  <a:schemeClr val="dk2"/>
                </a:solidFill>
                <a:latin typeface="Arial"/>
                <a:ea typeface="Arial"/>
                <a:cs typeface="Arial"/>
                <a:sym typeface="Arial"/>
              </a:rPr>
              <a:t>Le compte-rendu est capital</a:t>
            </a:r>
            <a:endParaRPr/>
          </a:p>
          <a:p>
            <a:pPr marL="0" marR="0" lvl="0" indent="0" algn="l" rtl="0">
              <a:lnSpc>
                <a:spcPct val="85000"/>
              </a:lnSpc>
              <a:spcBef>
                <a:spcPts val="0"/>
              </a:spcBef>
              <a:spcAft>
                <a:spcPts val="0"/>
              </a:spcAft>
              <a:buClr>
                <a:schemeClr val="dk1"/>
              </a:buClr>
              <a:buSzPts val="1400"/>
              <a:buFont typeface="Arial"/>
              <a:buNone/>
            </a:pPr>
            <a:endParaRPr sz="1400">
              <a:solidFill>
                <a:schemeClr val="dk2"/>
              </a:solidFill>
              <a:latin typeface="Arial"/>
              <a:ea typeface="Arial"/>
              <a:cs typeface="Arial"/>
              <a:sym typeface="Arial"/>
            </a:endParaRPr>
          </a:p>
          <a:p>
            <a:pPr marL="285750" marR="0" lvl="0" indent="-285750" algn="l" rtl="0">
              <a:lnSpc>
                <a:spcPct val="85000"/>
              </a:lnSpc>
              <a:spcBef>
                <a:spcPts val="0"/>
              </a:spcBef>
              <a:spcAft>
                <a:spcPts val="0"/>
              </a:spcAft>
              <a:buClr>
                <a:schemeClr val="dk2"/>
              </a:buClr>
              <a:buSzPts val="1200"/>
              <a:buFont typeface="Noto Sans Symbols"/>
              <a:buChar char="▪"/>
            </a:pPr>
            <a:r>
              <a:rPr lang="fr-FR" sz="1200">
                <a:solidFill>
                  <a:schemeClr val="dk1"/>
                </a:solidFill>
                <a:latin typeface="Arial"/>
                <a:ea typeface="Arial"/>
                <a:cs typeface="Arial"/>
                <a:sym typeface="Arial"/>
              </a:rPr>
              <a:t>Il permet aux parents d’élèves de prendre connaissance des informations générales concernant la classe, et de voir si ce qu’ils ont remonté est partagé par les autres parents d’élèves</a:t>
            </a:r>
            <a:endParaRPr/>
          </a:p>
          <a:p>
            <a:pPr marL="285750" marR="0" lvl="0" indent="-285750" algn="l" rtl="0">
              <a:lnSpc>
                <a:spcPct val="85000"/>
              </a:lnSpc>
              <a:spcBef>
                <a:spcPts val="0"/>
              </a:spcBef>
              <a:spcAft>
                <a:spcPts val="0"/>
              </a:spcAft>
              <a:buClr>
                <a:schemeClr val="dk2"/>
              </a:buClr>
              <a:buSzPts val="1200"/>
              <a:buFont typeface="Noto Sans Symbols"/>
              <a:buChar char="▪"/>
            </a:pPr>
            <a:r>
              <a:rPr lang="fr-FR" sz="1200">
                <a:solidFill>
                  <a:schemeClr val="dk1"/>
                </a:solidFill>
                <a:latin typeface="Arial"/>
                <a:ea typeface="Arial"/>
                <a:cs typeface="Arial"/>
                <a:sym typeface="Arial"/>
              </a:rPr>
              <a:t>Il permet aux associations de parents d’élèves, et à l’administration, d’avoir une vision globale des problèmes, soit spécifiques à une classe, soit partagés par plusieurs classes. Les associations lisent tous les comptes-rendus , les synthétisent et remontent les conclusions à l’administration, voire au rectorat si besoin.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6"/>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16</a:t>
            </a:fld>
            <a:endParaRPr/>
          </a:p>
        </p:txBody>
      </p:sp>
      <p:sp>
        <p:nvSpPr>
          <p:cNvPr id="155" name="Google Shape;155;p16"/>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Un exemple de compte-rendu de Conseil de Classe (2/2)</a:t>
            </a:r>
            <a:endParaRPr/>
          </a:p>
          <a:p>
            <a:pPr marL="0" lvl="0" indent="0" algn="l" rtl="0">
              <a:lnSpc>
                <a:spcPct val="100000"/>
              </a:lnSpc>
              <a:spcBef>
                <a:spcPts val="750"/>
              </a:spcBef>
              <a:spcAft>
                <a:spcPts val="0"/>
              </a:spcAft>
              <a:buSzPts val="1350"/>
              <a:buNone/>
            </a:pPr>
            <a:endParaRPr/>
          </a:p>
        </p:txBody>
      </p:sp>
      <p:pic>
        <p:nvPicPr>
          <p:cNvPr id="156" name="Google Shape;156;p16"/>
          <p:cNvPicPr preferRelativeResize="0"/>
          <p:nvPr/>
        </p:nvPicPr>
        <p:blipFill rotWithShape="1">
          <a:blip r:embed="rId3">
            <a:alphaModFix/>
          </a:blip>
          <a:srcRect/>
          <a:stretch/>
        </p:blipFill>
        <p:spPr>
          <a:xfrm>
            <a:off x="116681" y="547280"/>
            <a:ext cx="5931422" cy="38296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17</a:t>
            </a:fld>
            <a:endParaRPr/>
          </a:p>
        </p:txBody>
      </p:sp>
      <p:sp>
        <p:nvSpPr>
          <p:cNvPr id="162" name="Google Shape;162;p17"/>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Nous contacter</a:t>
            </a:r>
            <a:endParaRPr/>
          </a:p>
        </p:txBody>
      </p:sp>
      <p:sp>
        <p:nvSpPr>
          <p:cNvPr id="163" name="Google Shape;163;p17"/>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200"/>
              <a:buNone/>
            </a:pPr>
            <a:r>
              <a:rPr lang="fr-FR" sz="3200" dirty="0"/>
              <a:t>Des questions?</a:t>
            </a:r>
            <a:endParaRPr dirty="0"/>
          </a:p>
          <a:p>
            <a:pPr marL="135000" lvl="0" indent="-49274" algn="l" rtl="0">
              <a:lnSpc>
                <a:spcPct val="100000"/>
              </a:lnSpc>
              <a:spcBef>
                <a:spcPts val="750"/>
              </a:spcBef>
              <a:spcAft>
                <a:spcPts val="0"/>
              </a:spcAft>
              <a:buSzPts val="1350"/>
              <a:buNone/>
            </a:pPr>
            <a:endParaRPr dirty="0"/>
          </a:p>
          <a:p>
            <a:pPr marL="135000" lvl="0" indent="-49274" algn="l" rtl="0">
              <a:lnSpc>
                <a:spcPct val="100000"/>
              </a:lnSpc>
              <a:spcBef>
                <a:spcPts val="750"/>
              </a:spcBef>
              <a:spcAft>
                <a:spcPts val="0"/>
              </a:spcAft>
              <a:buSzPts val="1350"/>
              <a:buNone/>
            </a:pPr>
            <a:endParaRPr dirty="0"/>
          </a:p>
          <a:p>
            <a:pPr marL="0" lvl="0" indent="0" algn="l" rtl="0">
              <a:lnSpc>
                <a:spcPct val="100000"/>
              </a:lnSpc>
              <a:spcBef>
                <a:spcPts val="750"/>
              </a:spcBef>
              <a:spcAft>
                <a:spcPts val="0"/>
              </a:spcAft>
              <a:buSzPts val="1300"/>
              <a:buNone/>
            </a:pPr>
            <a:r>
              <a:rPr lang="fr-FR" dirty="0"/>
              <a:t>Vous pouvez nous contacter aux adresses suivantes :</a:t>
            </a:r>
            <a:endParaRPr dirty="0"/>
          </a:p>
          <a:p>
            <a:pPr marL="405000" lvl="1" indent="-198834" algn="l" rtl="0">
              <a:lnSpc>
                <a:spcPct val="100000"/>
              </a:lnSpc>
              <a:spcBef>
                <a:spcPts val="300"/>
              </a:spcBef>
              <a:spcAft>
                <a:spcPts val="0"/>
              </a:spcAft>
              <a:buSzPts val="1000"/>
              <a:buChar char="▪"/>
            </a:pPr>
            <a:r>
              <a:rPr lang="fr-FR" u="sng" dirty="0">
                <a:solidFill>
                  <a:schemeClr val="hlink"/>
                </a:solidFill>
              </a:rPr>
              <a:t>contact@fcpe-ferney-voltaire.fr</a:t>
            </a:r>
            <a:endParaRPr dirty="0"/>
          </a:p>
          <a:p>
            <a:pPr marL="405000" lvl="1" indent="-198834" algn="l" rtl="0">
              <a:lnSpc>
                <a:spcPct val="100000"/>
              </a:lnSpc>
              <a:spcBef>
                <a:spcPts val="300"/>
              </a:spcBef>
              <a:spcAft>
                <a:spcPts val="0"/>
              </a:spcAft>
              <a:buSzPts val="1000"/>
              <a:buChar char="▪"/>
            </a:pPr>
            <a:r>
              <a:rPr lang="fr-FR" u="sng" dirty="0">
                <a:solidFill>
                  <a:schemeClr val="hlink"/>
                </a:solidFill>
                <a:hlinkClick r:id="rId3"/>
              </a:rPr>
              <a:t>apeferney@gmail.com</a:t>
            </a:r>
            <a:r>
              <a:rPr lang="fr-FR" dirty="0"/>
              <a:t> </a:t>
            </a:r>
            <a:endParaRPr dirty="0"/>
          </a:p>
          <a:p>
            <a:pPr marL="405000" lvl="1" indent="-132159" algn="l" rtl="0">
              <a:lnSpc>
                <a:spcPct val="100000"/>
              </a:lnSpc>
              <a:spcBef>
                <a:spcPts val="300"/>
              </a:spcBef>
              <a:spcAft>
                <a:spcPts val="0"/>
              </a:spcAft>
              <a:buSzPts val="105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8"/>
          <p:cNvSpPr txBox="1">
            <a:spLocks noGrp="1"/>
          </p:cNvSpPr>
          <p:nvPr>
            <p:ph type="body" idx="1"/>
          </p:nvPr>
        </p:nvSpPr>
        <p:spPr>
          <a:xfrm>
            <a:off x="238474" y="679610"/>
            <a:ext cx="5159312" cy="70711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300"/>
              <a:buNone/>
            </a:pPr>
            <a:r>
              <a:rPr lang="fr-FR"/>
              <a:t>Annexe</a:t>
            </a:r>
            <a:endParaRPr/>
          </a:p>
          <a:p>
            <a:pPr marL="0" lvl="0" indent="0" algn="l" rtl="0">
              <a:lnSpc>
                <a:spcPct val="100000"/>
              </a:lnSpc>
              <a:spcBef>
                <a:spcPts val="750"/>
              </a:spcBef>
              <a:spcAft>
                <a:spcPts val="0"/>
              </a:spcAft>
              <a:buSzPts val="2400"/>
              <a:buNone/>
            </a:pPr>
            <a:r>
              <a:rPr lang="fr-FR" sz="2400" b="0"/>
              <a:t>Questionnaire en ligne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19</a:t>
            </a:fld>
            <a:endParaRPr/>
          </a:p>
        </p:txBody>
      </p:sp>
      <p:sp>
        <p:nvSpPr>
          <p:cNvPr id="174" name="Google Shape;174;p19"/>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Introduction</a:t>
            </a:r>
            <a:endParaRPr/>
          </a:p>
        </p:txBody>
      </p:sp>
      <p:sp>
        <p:nvSpPr>
          <p:cNvPr id="175" name="Google Shape;175;p19"/>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t>L’idéal est qu’un des parents délégués se porte volontaire pour gérer l’administration du questionnaire en ligne</a:t>
            </a:r>
            <a:endParaRPr/>
          </a:p>
          <a:p>
            <a:pPr marL="135000" lvl="0" indent="-135000" algn="l" rtl="0">
              <a:lnSpc>
                <a:spcPct val="100000"/>
              </a:lnSpc>
              <a:spcBef>
                <a:spcPts val="750"/>
              </a:spcBef>
              <a:spcAft>
                <a:spcPts val="0"/>
              </a:spcAft>
              <a:buSzPts val="1300"/>
              <a:buChar char="—"/>
            </a:pPr>
            <a:r>
              <a:rPr lang="fr-FR"/>
              <a:t>Les connaissances techniques requises sont très limitées, se cantonnant à la navigation sur Internet et la capacité à lire un fichier Excel (pour les réponses détaillées)</a:t>
            </a:r>
            <a:endParaRPr/>
          </a:p>
          <a:p>
            <a:pPr marL="135000" lvl="0" indent="-135000" algn="l" rtl="0">
              <a:lnSpc>
                <a:spcPct val="100000"/>
              </a:lnSpc>
              <a:spcBef>
                <a:spcPts val="750"/>
              </a:spcBef>
              <a:spcAft>
                <a:spcPts val="0"/>
              </a:spcAft>
              <a:buSzPts val="1300"/>
              <a:buChar char="—"/>
            </a:pPr>
            <a:r>
              <a:rPr lang="fr-FR"/>
              <a:t>L’outil utilisé est Framaforms, un service en ligne libre, gratuit, sans publicité et respectueux de vos données</a:t>
            </a:r>
            <a:endParaRPr/>
          </a:p>
          <a:p>
            <a:pPr marL="135000" lvl="0" indent="-49274" algn="l" rtl="0">
              <a:lnSpc>
                <a:spcPct val="100000"/>
              </a:lnSpc>
              <a:spcBef>
                <a:spcPts val="750"/>
              </a:spcBef>
              <a:spcAft>
                <a:spcPts val="0"/>
              </a:spcAft>
              <a:buSzPts val="1350"/>
              <a:buNone/>
            </a:pPr>
            <a:endParaRPr/>
          </a:p>
          <a:p>
            <a:pPr marL="135000" lvl="0" indent="-49274" algn="l" rtl="0">
              <a:lnSpc>
                <a:spcPct val="100000"/>
              </a:lnSpc>
              <a:spcBef>
                <a:spcPts val="750"/>
              </a:spcBef>
              <a:spcAft>
                <a:spcPts val="0"/>
              </a:spcAft>
              <a:buSzPts val="1350"/>
              <a:buNone/>
            </a:pPr>
            <a:endParaRPr/>
          </a:p>
          <a:p>
            <a:pPr marL="135000" lvl="0" indent="-135000" algn="l" rtl="0">
              <a:lnSpc>
                <a:spcPct val="100000"/>
              </a:lnSpc>
              <a:spcBef>
                <a:spcPts val="750"/>
              </a:spcBef>
              <a:spcAft>
                <a:spcPts val="0"/>
              </a:spcAft>
              <a:buSzPts val="1300"/>
              <a:buChar char="—"/>
            </a:pPr>
            <a:r>
              <a:rPr lang="fr-FR"/>
              <a:t>En cas problème technique, votre association est disponible pour vous aider.</a:t>
            </a:r>
            <a:endParaRPr/>
          </a:p>
          <a:p>
            <a:pPr marL="135000" lvl="0" indent="-49274" algn="l" rtl="0">
              <a:lnSpc>
                <a:spcPct val="100000"/>
              </a:lnSpc>
              <a:spcBef>
                <a:spcPts val="750"/>
              </a:spcBef>
              <a:spcAft>
                <a:spcPts val="0"/>
              </a:spcAft>
              <a:buSzPts val="135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2"/>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a:t>
            </a:fld>
            <a:endParaRPr/>
          </a:p>
        </p:txBody>
      </p:sp>
      <p:sp>
        <p:nvSpPr>
          <p:cNvPr id="45" name="Google Shape;45;p2"/>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Rôle du Parent délégué de classe</a:t>
            </a:r>
            <a:endParaRPr/>
          </a:p>
        </p:txBody>
      </p:sp>
      <p:sp>
        <p:nvSpPr>
          <p:cNvPr id="46" name="Google Shape;46;p2"/>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dirty="0"/>
              <a:t>Le parent délégué est le représentant des parents d’élèves d’une classe. Il est l’intermédiaire entre les parents et les différentes instances du collège-lycée (professeurs, administration, associations). Il est également un représentant de l’APE ou de la FCPE et bénéficie du soutien de ces associations.</a:t>
            </a:r>
            <a:endParaRPr dirty="0"/>
          </a:p>
          <a:p>
            <a:pPr marL="135000" lvl="0" indent="-135000" algn="l" rtl="0">
              <a:lnSpc>
                <a:spcPct val="100000"/>
              </a:lnSpc>
              <a:spcBef>
                <a:spcPts val="750"/>
              </a:spcBef>
              <a:spcAft>
                <a:spcPts val="0"/>
              </a:spcAft>
              <a:buSzPts val="1300"/>
              <a:buChar char="—"/>
            </a:pPr>
            <a:r>
              <a:rPr lang="fr-FR" dirty="0"/>
              <a:t>Le rôle principal du parent délégué est la participation au Conseil de Classe, en tant que représentant de l’ensemble des parents d’élèves de la classe. </a:t>
            </a:r>
            <a:endParaRPr dirty="0"/>
          </a:p>
          <a:p>
            <a:pPr marL="135000" lvl="0" indent="-135000" algn="l" rtl="0">
              <a:lnSpc>
                <a:spcPct val="100000"/>
              </a:lnSpc>
              <a:spcBef>
                <a:spcPts val="750"/>
              </a:spcBef>
              <a:spcAft>
                <a:spcPts val="0"/>
              </a:spcAft>
              <a:buSzPts val="1300"/>
              <a:buChar char="—"/>
            </a:pPr>
            <a:r>
              <a:rPr lang="fr-FR" dirty="0"/>
              <a:t>Le parent délégué prépare, assiste, et rend compte des Conseils de Classe</a:t>
            </a:r>
            <a:endParaRPr dirty="0"/>
          </a:p>
          <a:p>
            <a:pPr marL="135000" lvl="0" indent="-135000" algn="l" rtl="0">
              <a:lnSpc>
                <a:spcPct val="100000"/>
              </a:lnSpc>
              <a:spcBef>
                <a:spcPts val="750"/>
              </a:spcBef>
              <a:spcAft>
                <a:spcPts val="0"/>
              </a:spcAft>
              <a:buSzPts val="1300"/>
              <a:buChar char="—"/>
            </a:pPr>
            <a:r>
              <a:rPr lang="fr-FR" dirty="0">
                <a:solidFill>
                  <a:schemeClr val="dk1"/>
                </a:solidFill>
              </a:rPr>
              <a:t>Dans certaines circonstances, </a:t>
            </a:r>
            <a:r>
              <a:rPr lang="fr-FR" dirty="0"/>
              <a:t>le parent délégué pourra être sollicité pour traiter un cas particulier ou mener une action pour l’ensemble de la classe:</a:t>
            </a:r>
            <a:endParaRPr dirty="0"/>
          </a:p>
          <a:p>
            <a:pPr marL="405000" lvl="1" indent="-198834" algn="l" rtl="0">
              <a:lnSpc>
                <a:spcPct val="100000"/>
              </a:lnSpc>
              <a:spcBef>
                <a:spcPts val="300"/>
              </a:spcBef>
              <a:spcAft>
                <a:spcPts val="0"/>
              </a:spcAft>
              <a:buSzPts val="1000"/>
              <a:buChar char="▪"/>
            </a:pPr>
            <a:r>
              <a:rPr lang="fr-FR" dirty="0"/>
              <a:t>Poste non pourvu, absence d’un professeur qui se prolonge</a:t>
            </a:r>
            <a:endParaRPr dirty="0"/>
          </a:p>
          <a:p>
            <a:pPr marL="405000" lvl="1" indent="-198834" algn="l" rtl="0">
              <a:lnSpc>
                <a:spcPct val="100000"/>
              </a:lnSpc>
              <a:spcBef>
                <a:spcPts val="300"/>
              </a:spcBef>
              <a:spcAft>
                <a:spcPts val="0"/>
              </a:spcAft>
              <a:buSzPts val="1000"/>
              <a:buChar char="▪"/>
            </a:pPr>
            <a:r>
              <a:rPr lang="fr-FR" dirty="0"/>
              <a:t>Problème dans une matière spécifique </a:t>
            </a:r>
            <a:endParaRPr dirty="0"/>
          </a:p>
          <a:p>
            <a:pPr marL="405000" lvl="1" indent="-198834" algn="l" rtl="0">
              <a:lnSpc>
                <a:spcPct val="100000"/>
              </a:lnSpc>
              <a:spcBef>
                <a:spcPts val="300"/>
              </a:spcBef>
              <a:spcAft>
                <a:spcPts val="0"/>
              </a:spcAft>
              <a:buSzPts val="1000"/>
              <a:buChar char="▪"/>
            </a:pPr>
            <a:r>
              <a:rPr lang="fr-FR" dirty="0"/>
              <a:t>…</a:t>
            </a:r>
            <a:endParaRPr dirty="0"/>
          </a:p>
          <a:p>
            <a:pPr marL="405000" lvl="1" indent="-198834" algn="l" rtl="0">
              <a:lnSpc>
                <a:spcPct val="100000"/>
              </a:lnSpc>
              <a:spcBef>
                <a:spcPts val="300"/>
              </a:spcBef>
              <a:spcAft>
                <a:spcPts val="0"/>
              </a:spcAft>
              <a:buSzPts val="1000"/>
              <a:buChar char="▪"/>
            </a:pPr>
            <a:r>
              <a:rPr lang="fr-FR" dirty="0">
                <a:solidFill>
                  <a:srgbClr val="FF0000"/>
                </a:solidFill>
              </a:rPr>
              <a:t>Toute action au nom de la classe doit être remontée aux associations de parents d’élèves – à mettre en copie de vos interactions avec l’administration / la direction</a:t>
            </a:r>
            <a:endParaRPr dirty="0"/>
          </a:p>
          <a:p>
            <a:pPr marL="135000" lvl="0" indent="-135000" algn="l" rtl="0">
              <a:lnSpc>
                <a:spcPct val="100000"/>
              </a:lnSpc>
              <a:spcBef>
                <a:spcPts val="750"/>
              </a:spcBef>
              <a:spcAft>
                <a:spcPts val="0"/>
              </a:spcAft>
              <a:buSzPts val="1300"/>
              <a:buChar char="—"/>
            </a:pPr>
            <a:r>
              <a:rPr lang="fr-FR" dirty="0"/>
              <a:t>Quel que soit le problème rencontré, le professeur principal est l’interlocuteur privilégié </a:t>
            </a:r>
            <a:r>
              <a:rPr lang="fr-FR" dirty="0">
                <a:solidFill>
                  <a:schemeClr val="dk1"/>
                </a:solidFill>
              </a:rPr>
              <a:t>et doit être </a:t>
            </a:r>
            <a:r>
              <a:rPr lang="fr-FR" dirty="0"/>
              <a:t>la première personne à contacter si besoin. </a:t>
            </a:r>
            <a:endParaRPr dirty="0"/>
          </a:p>
          <a:p>
            <a:pPr marL="135000" lvl="0" indent="-135000" algn="l" rtl="0">
              <a:lnSpc>
                <a:spcPct val="100000"/>
              </a:lnSpc>
              <a:spcBef>
                <a:spcPts val="750"/>
              </a:spcBef>
              <a:spcAft>
                <a:spcPts val="0"/>
              </a:spcAft>
              <a:buSzPts val="1300"/>
              <a:buChar char="—"/>
            </a:pPr>
            <a:r>
              <a:rPr lang="fr-FR" dirty="0"/>
              <a:t>Les associations APE et FCPE peuvent conseiller dans toutes les démarches. N’hésitez pas à les contacter !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20</a:t>
            </a:fld>
            <a:endParaRPr/>
          </a:p>
        </p:txBody>
      </p:sp>
      <p:sp>
        <p:nvSpPr>
          <p:cNvPr id="181" name="Google Shape;181;p20"/>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Création simple en 4 étapes</a:t>
            </a:r>
            <a:endParaRPr/>
          </a:p>
        </p:txBody>
      </p:sp>
      <p:sp>
        <p:nvSpPr>
          <p:cNvPr id="182" name="Google Shape;182;p20"/>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t>Etape 1. Création du compte Framaforms</a:t>
            </a:r>
            <a:endParaRPr/>
          </a:p>
          <a:p>
            <a:pPr marL="135000" lvl="0" indent="-135000" algn="l" rtl="0">
              <a:lnSpc>
                <a:spcPct val="100000"/>
              </a:lnSpc>
              <a:spcBef>
                <a:spcPts val="750"/>
              </a:spcBef>
              <a:spcAft>
                <a:spcPts val="0"/>
              </a:spcAft>
              <a:buSzPts val="1300"/>
              <a:buChar char="—"/>
            </a:pPr>
            <a:r>
              <a:rPr lang="fr-FR"/>
              <a:t>Etape 2. Clonage du questionnaire : creation du questionnaire de votre classe à partir du modèle commun à toute la CSI (1 minute)</a:t>
            </a:r>
            <a:endParaRPr/>
          </a:p>
          <a:p>
            <a:pPr marL="135000" lvl="0" indent="-135000" algn="l" rtl="0">
              <a:lnSpc>
                <a:spcPct val="100000"/>
              </a:lnSpc>
              <a:spcBef>
                <a:spcPts val="750"/>
              </a:spcBef>
              <a:spcAft>
                <a:spcPts val="0"/>
              </a:spcAft>
              <a:buSzPts val="1300"/>
              <a:buChar char="—"/>
            </a:pPr>
            <a:r>
              <a:rPr lang="fr-FR"/>
              <a:t>Etape 3. Envoi du questionnaire : copier/coller du lien du questionnaire pour insertion dans le courriel envoyé aux parents en copie cachée</a:t>
            </a:r>
            <a:endParaRPr/>
          </a:p>
          <a:p>
            <a:pPr marL="135000" lvl="0" indent="-135000" algn="l" rtl="0">
              <a:lnSpc>
                <a:spcPct val="100000"/>
              </a:lnSpc>
              <a:spcBef>
                <a:spcPts val="750"/>
              </a:spcBef>
              <a:spcAft>
                <a:spcPts val="0"/>
              </a:spcAft>
              <a:buSzPts val="1300"/>
              <a:buChar char="—"/>
            </a:pPr>
            <a:r>
              <a:rPr lang="fr-FR"/>
              <a:t>Etape 4. Analyse des résultats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21</a:t>
            </a:fld>
            <a:endParaRPr/>
          </a:p>
        </p:txBody>
      </p:sp>
      <p:sp>
        <p:nvSpPr>
          <p:cNvPr id="188" name="Google Shape;188;p21"/>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1 : Création du compte Framaforms</a:t>
            </a:r>
            <a:endParaRPr/>
          </a:p>
        </p:txBody>
      </p:sp>
      <p:sp>
        <p:nvSpPr>
          <p:cNvPr id="189" name="Google Shape;189;p21"/>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solidFill>
                  <a:schemeClr val="accent2"/>
                </a:solidFill>
              </a:rPr>
              <a:t>Se connecter sur le lien : </a:t>
            </a:r>
            <a:r>
              <a:rPr lang="fr-FR" u="sng">
                <a:solidFill>
                  <a:schemeClr val="hlink"/>
                </a:solidFill>
                <a:hlinkClick r:id="rId3"/>
              </a:rPr>
              <a:t>https://framaforms.org/user/register</a:t>
            </a:r>
            <a:r>
              <a:rPr lang="fr-FR"/>
              <a:t> </a:t>
            </a:r>
            <a:r>
              <a:rPr lang="fr-FR">
                <a:solidFill>
                  <a:schemeClr val="accent2"/>
                </a:solidFill>
              </a:rPr>
              <a:t>(vous pouvez copier l’adresse directement dans votre navigateur)</a:t>
            </a:r>
            <a:endParaRPr/>
          </a:p>
        </p:txBody>
      </p:sp>
      <p:pic>
        <p:nvPicPr>
          <p:cNvPr id="190" name="Google Shape;190;p21"/>
          <p:cNvPicPr preferRelativeResize="0"/>
          <p:nvPr/>
        </p:nvPicPr>
        <p:blipFill rotWithShape="1">
          <a:blip r:embed="rId4">
            <a:alphaModFix/>
          </a:blip>
          <a:srcRect/>
          <a:stretch/>
        </p:blipFill>
        <p:spPr>
          <a:xfrm>
            <a:off x="371856" y="1215531"/>
            <a:ext cx="3712891" cy="3751168"/>
          </a:xfrm>
          <a:prstGeom prst="rect">
            <a:avLst/>
          </a:prstGeom>
          <a:noFill/>
          <a:ln>
            <a:noFill/>
          </a:ln>
        </p:spPr>
      </p:pic>
      <p:sp>
        <p:nvSpPr>
          <p:cNvPr id="191" name="Google Shape;191;p21"/>
          <p:cNvSpPr txBox="1"/>
          <p:nvPr/>
        </p:nvSpPr>
        <p:spPr>
          <a:xfrm>
            <a:off x="4184501" y="1804416"/>
            <a:ext cx="2617704" cy="183127"/>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1.Choisissez un nom d’utilisateur</a:t>
            </a:r>
            <a:endParaRPr sz="1400">
              <a:solidFill>
                <a:schemeClr val="accent2"/>
              </a:solidFill>
              <a:latin typeface="Arial"/>
              <a:ea typeface="Arial"/>
              <a:cs typeface="Arial"/>
              <a:sym typeface="Arial"/>
            </a:endParaRPr>
          </a:p>
        </p:txBody>
      </p:sp>
      <p:sp>
        <p:nvSpPr>
          <p:cNvPr id="192" name="Google Shape;192;p21"/>
          <p:cNvSpPr txBox="1"/>
          <p:nvPr/>
        </p:nvSpPr>
        <p:spPr>
          <a:xfrm>
            <a:off x="4184501" y="2480186"/>
            <a:ext cx="2277868" cy="183127"/>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2.Entrez votre adresse email</a:t>
            </a:r>
            <a:endParaRPr sz="1400">
              <a:solidFill>
                <a:schemeClr val="accent2"/>
              </a:solidFill>
              <a:latin typeface="Arial"/>
              <a:ea typeface="Arial"/>
              <a:cs typeface="Arial"/>
              <a:sym typeface="Arial"/>
            </a:endParaRPr>
          </a:p>
        </p:txBody>
      </p:sp>
      <p:sp>
        <p:nvSpPr>
          <p:cNvPr id="193" name="Google Shape;193;p21"/>
          <p:cNvSpPr txBox="1"/>
          <p:nvPr/>
        </p:nvSpPr>
        <p:spPr>
          <a:xfrm>
            <a:off x="4184501" y="3222897"/>
            <a:ext cx="2625719" cy="183127"/>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3.Confirmez votre adresse email</a:t>
            </a:r>
            <a:endParaRPr sz="1400">
              <a:solidFill>
                <a:schemeClr val="accent2"/>
              </a:solidFill>
              <a:latin typeface="Arial"/>
              <a:ea typeface="Arial"/>
              <a:cs typeface="Arial"/>
              <a:sym typeface="Arial"/>
            </a:endParaRPr>
          </a:p>
        </p:txBody>
      </p:sp>
      <p:sp>
        <p:nvSpPr>
          <p:cNvPr id="194" name="Google Shape;194;p21"/>
          <p:cNvSpPr txBox="1"/>
          <p:nvPr/>
        </p:nvSpPr>
        <p:spPr>
          <a:xfrm>
            <a:off x="4184501" y="4216545"/>
            <a:ext cx="1918795" cy="183127"/>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4.Entrez « framaforms »</a:t>
            </a:r>
            <a:endParaRPr sz="1400">
              <a:solidFill>
                <a:schemeClr val="accent2"/>
              </a:solidFill>
              <a:latin typeface="Arial"/>
              <a:ea typeface="Arial"/>
              <a:cs typeface="Arial"/>
              <a:sym typeface="Arial"/>
            </a:endParaRPr>
          </a:p>
        </p:txBody>
      </p:sp>
      <p:sp>
        <p:nvSpPr>
          <p:cNvPr id="195" name="Google Shape;195;p21"/>
          <p:cNvSpPr txBox="1"/>
          <p:nvPr/>
        </p:nvSpPr>
        <p:spPr>
          <a:xfrm>
            <a:off x="2002133" y="4769270"/>
            <a:ext cx="746999" cy="183127"/>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5.Cliquez</a:t>
            </a:r>
            <a:endParaRPr sz="1400">
              <a:solidFill>
                <a:schemeClr val="accent2"/>
              </a:solidFill>
              <a:latin typeface="Arial"/>
              <a:ea typeface="Arial"/>
              <a:cs typeface="Arial"/>
              <a:sym typeface="Arial"/>
            </a:endParaRPr>
          </a:p>
        </p:txBody>
      </p:sp>
      <p:cxnSp>
        <p:nvCxnSpPr>
          <p:cNvPr id="196" name="Google Shape;196;p21"/>
          <p:cNvCxnSpPr/>
          <p:nvPr/>
        </p:nvCxnSpPr>
        <p:spPr>
          <a:xfrm rot="10800000">
            <a:off x="1517904" y="4860833"/>
            <a:ext cx="432816" cy="0"/>
          </a:xfrm>
          <a:prstGeom prst="straightConnector1">
            <a:avLst/>
          </a:prstGeom>
          <a:noFill/>
          <a:ln w="9525" cap="flat" cmpd="sng">
            <a:solidFill>
              <a:schemeClr val="accent5"/>
            </a:solidFill>
            <a:prstDash val="solid"/>
            <a:miter lim="800000"/>
            <a:headEnd type="none" w="sm" len="sm"/>
            <a:tailEnd type="triangle" w="med" len="med"/>
          </a:ln>
        </p:spPr>
      </p:cxnSp>
      <p:sp>
        <p:nvSpPr>
          <p:cNvPr id="197" name="Google Shape;197;p21"/>
          <p:cNvSpPr txBox="1"/>
          <p:nvPr/>
        </p:nvSpPr>
        <p:spPr>
          <a:xfrm>
            <a:off x="3140732" y="4769270"/>
            <a:ext cx="2088713" cy="183127"/>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6.Vérifier votre boîte email</a:t>
            </a:r>
            <a:endParaRPr sz="1400">
              <a:solidFill>
                <a:schemeClr val="accent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2"/>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22</a:t>
            </a:fld>
            <a:endParaRPr/>
          </a:p>
        </p:txBody>
      </p:sp>
      <p:sp>
        <p:nvSpPr>
          <p:cNvPr id="203" name="Google Shape;203;p22"/>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1 : Création du compte Framaforms</a:t>
            </a:r>
            <a:endParaRPr/>
          </a:p>
          <a:p>
            <a:pPr marL="0" lvl="0" indent="0" algn="l" rtl="0">
              <a:lnSpc>
                <a:spcPct val="100000"/>
              </a:lnSpc>
              <a:spcBef>
                <a:spcPts val="750"/>
              </a:spcBef>
              <a:spcAft>
                <a:spcPts val="0"/>
              </a:spcAft>
              <a:buSzPts val="1350"/>
              <a:buNone/>
            </a:pPr>
            <a:endParaRPr/>
          </a:p>
        </p:txBody>
      </p:sp>
      <p:sp>
        <p:nvSpPr>
          <p:cNvPr id="204" name="Google Shape;204;p22"/>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solidFill>
                  <a:schemeClr val="accent2"/>
                </a:solidFill>
              </a:rPr>
              <a:t>Vous allez recevoir un email de Framaforms sur votre boîte email </a:t>
            </a:r>
            <a:endParaRPr/>
          </a:p>
          <a:p>
            <a:pPr marL="135000" lvl="0" indent="-49274" algn="l" rtl="0">
              <a:lnSpc>
                <a:spcPct val="100000"/>
              </a:lnSpc>
              <a:spcBef>
                <a:spcPts val="750"/>
              </a:spcBef>
              <a:spcAft>
                <a:spcPts val="0"/>
              </a:spcAft>
              <a:buSzPts val="1350"/>
              <a:buNone/>
            </a:pPr>
            <a:endParaRPr>
              <a:solidFill>
                <a:schemeClr val="accent2"/>
              </a:solidFill>
            </a:endParaRPr>
          </a:p>
          <a:p>
            <a:pPr marL="135000" lvl="0" indent="-49274" algn="l" rtl="0">
              <a:lnSpc>
                <a:spcPct val="100000"/>
              </a:lnSpc>
              <a:spcBef>
                <a:spcPts val="750"/>
              </a:spcBef>
              <a:spcAft>
                <a:spcPts val="0"/>
              </a:spcAft>
              <a:buSzPts val="1350"/>
              <a:buNone/>
            </a:pPr>
            <a:endParaRPr>
              <a:solidFill>
                <a:schemeClr val="accent2"/>
              </a:solidFill>
            </a:endParaRPr>
          </a:p>
          <a:p>
            <a:pPr marL="135000" lvl="0" indent="-49274" algn="l" rtl="0">
              <a:lnSpc>
                <a:spcPct val="100000"/>
              </a:lnSpc>
              <a:spcBef>
                <a:spcPts val="750"/>
              </a:spcBef>
              <a:spcAft>
                <a:spcPts val="0"/>
              </a:spcAft>
              <a:buSzPts val="1350"/>
              <a:buNone/>
            </a:pPr>
            <a:endParaRPr>
              <a:solidFill>
                <a:schemeClr val="accent2"/>
              </a:solidFill>
            </a:endParaRPr>
          </a:p>
          <a:p>
            <a:pPr marL="135000" lvl="0" indent="-49274" algn="l" rtl="0">
              <a:lnSpc>
                <a:spcPct val="100000"/>
              </a:lnSpc>
              <a:spcBef>
                <a:spcPts val="750"/>
              </a:spcBef>
              <a:spcAft>
                <a:spcPts val="0"/>
              </a:spcAft>
              <a:buSzPts val="1350"/>
              <a:buNone/>
            </a:pPr>
            <a:endParaRPr>
              <a:solidFill>
                <a:schemeClr val="accent2"/>
              </a:solidFill>
            </a:endParaRPr>
          </a:p>
          <a:p>
            <a:pPr marL="135000" lvl="0" indent="-49274" algn="l" rtl="0">
              <a:lnSpc>
                <a:spcPct val="100000"/>
              </a:lnSpc>
              <a:spcBef>
                <a:spcPts val="750"/>
              </a:spcBef>
              <a:spcAft>
                <a:spcPts val="0"/>
              </a:spcAft>
              <a:buSzPts val="1350"/>
              <a:buNone/>
            </a:pPr>
            <a:endParaRPr>
              <a:solidFill>
                <a:schemeClr val="accent2"/>
              </a:solidFill>
            </a:endParaRPr>
          </a:p>
          <a:p>
            <a:pPr marL="135000" lvl="0" indent="-49274" algn="l" rtl="0">
              <a:lnSpc>
                <a:spcPct val="100000"/>
              </a:lnSpc>
              <a:spcBef>
                <a:spcPts val="750"/>
              </a:spcBef>
              <a:spcAft>
                <a:spcPts val="0"/>
              </a:spcAft>
              <a:buSzPts val="1350"/>
              <a:buNone/>
            </a:pPr>
            <a:endParaRPr>
              <a:solidFill>
                <a:schemeClr val="accent2"/>
              </a:solidFill>
            </a:endParaRPr>
          </a:p>
          <a:p>
            <a:pPr marL="135000" lvl="0" indent="-49274" algn="l" rtl="0">
              <a:lnSpc>
                <a:spcPct val="100000"/>
              </a:lnSpc>
              <a:spcBef>
                <a:spcPts val="750"/>
              </a:spcBef>
              <a:spcAft>
                <a:spcPts val="0"/>
              </a:spcAft>
              <a:buSzPts val="1350"/>
              <a:buNone/>
            </a:pPr>
            <a:endParaRPr>
              <a:solidFill>
                <a:schemeClr val="accent2"/>
              </a:solidFill>
            </a:endParaRPr>
          </a:p>
          <a:p>
            <a:pPr marL="135000" lvl="0" indent="-49274" algn="l" rtl="0">
              <a:lnSpc>
                <a:spcPct val="100000"/>
              </a:lnSpc>
              <a:spcBef>
                <a:spcPts val="750"/>
              </a:spcBef>
              <a:spcAft>
                <a:spcPts val="0"/>
              </a:spcAft>
              <a:buSzPts val="1350"/>
              <a:buNone/>
            </a:pPr>
            <a:endParaRPr>
              <a:solidFill>
                <a:schemeClr val="accent2"/>
              </a:solidFill>
            </a:endParaRPr>
          </a:p>
          <a:p>
            <a:pPr marL="135000" lvl="0" indent="-135000" algn="l" rtl="0">
              <a:lnSpc>
                <a:spcPct val="100000"/>
              </a:lnSpc>
              <a:spcBef>
                <a:spcPts val="750"/>
              </a:spcBef>
              <a:spcAft>
                <a:spcPts val="0"/>
              </a:spcAft>
              <a:buSzPts val="1300"/>
              <a:buChar char="—"/>
            </a:pPr>
            <a:r>
              <a:rPr lang="fr-FR">
                <a:solidFill>
                  <a:schemeClr val="accent2"/>
                </a:solidFill>
              </a:rPr>
              <a:t>Une fois sur le site,</a:t>
            </a:r>
            <a:endParaRPr>
              <a:solidFill>
                <a:schemeClr val="accent2"/>
              </a:solidFill>
            </a:endParaRPr>
          </a:p>
        </p:txBody>
      </p:sp>
      <p:pic>
        <p:nvPicPr>
          <p:cNvPr id="205" name="Google Shape;205;p22"/>
          <p:cNvPicPr preferRelativeResize="0"/>
          <p:nvPr/>
        </p:nvPicPr>
        <p:blipFill rotWithShape="1">
          <a:blip r:embed="rId3">
            <a:alphaModFix/>
          </a:blip>
          <a:srcRect/>
          <a:stretch/>
        </p:blipFill>
        <p:spPr>
          <a:xfrm>
            <a:off x="971646" y="967119"/>
            <a:ext cx="5886354" cy="406315"/>
          </a:xfrm>
          <a:prstGeom prst="rect">
            <a:avLst/>
          </a:prstGeom>
          <a:noFill/>
          <a:ln>
            <a:noFill/>
          </a:ln>
        </p:spPr>
      </p:pic>
      <p:pic>
        <p:nvPicPr>
          <p:cNvPr id="206" name="Google Shape;206;p22"/>
          <p:cNvPicPr preferRelativeResize="0"/>
          <p:nvPr/>
        </p:nvPicPr>
        <p:blipFill rotWithShape="1">
          <a:blip r:embed="rId4">
            <a:alphaModFix/>
          </a:blip>
          <a:srcRect/>
          <a:stretch/>
        </p:blipFill>
        <p:spPr>
          <a:xfrm>
            <a:off x="971646" y="1408065"/>
            <a:ext cx="5886354" cy="2086580"/>
          </a:xfrm>
          <a:prstGeom prst="rect">
            <a:avLst/>
          </a:prstGeom>
          <a:noFill/>
          <a:ln>
            <a:noFill/>
          </a:ln>
        </p:spPr>
      </p:pic>
      <p:sp>
        <p:nvSpPr>
          <p:cNvPr id="207" name="Google Shape;207;p22"/>
          <p:cNvSpPr txBox="1"/>
          <p:nvPr/>
        </p:nvSpPr>
        <p:spPr>
          <a:xfrm>
            <a:off x="5190341" y="2419226"/>
            <a:ext cx="1576219" cy="549381"/>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7.Cliquez ou copiez</a:t>
            </a:r>
            <a:br>
              <a:rPr lang="fr-FR" sz="1400">
                <a:solidFill>
                  <a:schemeClr val="accent2"/>
                </a:solidFill>
                <a:latin typeface="Arial"/>
                <a:ea typeface="Arial"/>
                <a:cs typeface="Arial"/>
                <a:sym typeface="Arial"/>
              </a:rPr>
            </a:br>
            <a:r>
              <a:rPr lang="fr-FR" sz="1400">
                <a:solidFill>
                  <a:schemeClr val="accent2"/>
                </a:solidFill>
                <a:latin typeface="Arial"/>
                <a:ea typeface="Arial"/>
                <a:cs typeface="Arial"/>
                <a:sym typeface="Arial"/>
              </a:rPr>
              <a:t>le lien dans votre navigateur</a:t>
            </a:r>
            <a:endParaRPr sz="1400">
              <a:solidFill>
                <a:schemeClr val="accent2"/>
              </a:solidFill>
              <a:latin typeface="Arial"/>
              <a:ea typeface="Arial"/>
              <a:cs typeface="Arial"/>
              <a:sym typeface="Arial"/>
            </a:endParaRPr>
          </a:p>
        </p:txBody>
      </p:sp>
      <p:cxnSp>
        <p:nvCxnSpPr>
          <p:cNvPr id="208" name="Google Shape;208;p22"/>
          <p:cNvCxnSpPr/>
          <p:nvPr/>
        </p:nvCxnSpPr>
        <p:spPr>
          <a:xfrm rot="10800000">
            <a:off x="4706112" y="2510789"/>
            <a:ext cx="432816" cy="0"/>
          </a:xfrm>
          <a:prstGeom prst="straightConnector1">
            <a:avLst/>
          </a:prstGeom>
          <a:noFill/>
          <a:ln w="9525" cap="flat" cmpd="sng">
            <a:solidFill>
              <a:schemeClr val="accent5"/>
            </a:solidFill>
            <a:prstDash val="solid"/>
            <a:miter lim="800000"/>
            <a:headEnd type="none" w="sm" len="sm"/>
            <a:tailEnd type="triangle" w="med" len="med"/>
          </a:ln>
        </p:spPr>
      </p:cxnSp>
      <p:pic>
        <p:nvPicPr>
          <p:cNvPr id="209" name="Google Shape;209;p22"/>
          <p:cNvPicPr preferRelativeResize="0"/>
          <p:nvPr/>
        </p:nvPicPr>
        <p:blipFill rotWithShape="1">
          <a:blip r:embed="rId5">
            <a:alphaModFix/>
          </a:blip>
          <a:srcRect/>
          <a:stretch/>
        </p:blipFill>
        <p:spPr>
          <a:xfrm>
            <a:off x="2063432" y="3494645"/>
            <a:ext cx="3100103" cy="1559378"/>
          </a:xfrm>
          <a:prstGeom prst="rect">
            <a:avLst/>
          </a:prstGeom>
          <a:noFill/>
          <a:ln>
            <a:noFill/>
          </a:ln>
        </p:spPr>
      </p:pic>
      <p:sp>
        <p:nvSpPr>
          <p:cNvPr id="210" name="Google Shape;210;p22"/>
          <p:cNvSpPr txBox="1"/>
          <p:nvPr/>
        </p:nvSpPr>
        <p:spPr>
          <a:xfrm>
            <a:off x="524731" y="3957457"/>
            <a:ext cx="1576219"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8.Cliquez sur « se connecter »</a:t>
            </a:r>
            <a:endParaRPr sz="1400">
              <a:solidFill>
                <a:schemeClr val="accent2"/>
              </a:solidFill>
              <a:latin typeface="Arial"/>
              <a:ea typeface="Arial"/>
              <a:cs typeface="Arial"/>
              <a:sym typeface="Arial"/>
            </a:endParaRPr>
          </a:p>
        </p:txBody>
      </p:sp>
      <p:cxnSp>
        <p:nvCxnSpPr>
          <p:cNvPr id="211" name="Google Shape;211;p22"/>
          <p:cNvCxnSpPr/>
          <p:nvPr/>
        </p:nvCxnSpPr>
        <p:spPr>
          <a:xfrm>
            <a:off x="1560576" y="4274335"/>
            <a:ext cx="591787" cy="464215"/>
          </a:xfrm>
          <a:prstGeom prst="straightConnector1">
            <a:avLst/>
          </a:prstGeom>
          <a:noFill/>
          <a:ln w="9525" cap="flat" cmpd="sng">
            <a:solidFill>
              <a:schemeClr val="accent5"/>
            </a:solidFill>
            <a:prstDash val="solid"/>
            <a:miter lim="800000"/>
            <a:headEnd type="none" w="sm" len="sm"/>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3"/>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23</a:t>
            </a:fld>
            <a:endParaRPr/>
          </a:p>
        </p:txBody>
      </p:sp>
      <p:sp>
        <p:nvSpPr>
          <p:cNvPr id="217" name="Google Shape;217;p23"/>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1 : Création du compte Framaforms</a:t>
            </a:r>
            <a:endParaRPr/>
          </a:p>
          <a:p>
            <a:pPr marL="0" lvl="0" indent="0" algn="l" rtl="0">
              <a:lnSpc>
                <a:spcPct val="100000"/>
              </a:lnSpc>
              <a:spcBef>
                <a:spcPts val="750"/>
              </a:spcBef>
              <a:spcAft>
                <a:spcPts val="0"/>
              </a:spcAft>
              <a:buSzPts val="1350"/>
              <a:buNone/>
            </a:pPr>
            <a:endParaRPr/>
          </a:p>
        </p:txBody>
      </p:sp>
      <p:sp>
        <p:nvSpPr>
          <p:cNvPr id="218" name="Google Shape;218;p23"/>
          <p:cNvSpPr txBox="1">
            <a:spLocks noGrp="1"/>
          </p:cNvSpPr>
          <p:nvPr>
            <p:ph type="body" idx="2"/>
          </p:nvPr>
        </p:nvSpPr>
        <p:spPr>
          <a:xfrm>
            <a:off x="233363" y="700088"/>
            <a:ext cx="4789742" cy="4038462"/>
          </a:xfrm>
          <a:prstGeom prst="rect">
            <a:avLst/>
          </a:prstGeom>
          <a:noFill/>
          <a:ln>
            <a:noFill/>
          </a:ln>
        </p:spPr>
        <p:txBody>
          <a:bodyPr spcFirstLastPara="1" wrap="square" lIns="0" tIns="0" rIns="0" bIns="0" anchor="t" anchorCtr="0">
            <a:noAutofit/>
          </a:bodyPr>
          <a:lstStyle/>
          <a:p>
            <a:pPr marL="135000" lvl="0" indent="-49274" algn="l" rtl="0">
              <a:lnSpc>
                <a:spcPct val="100000"/>
              </a:lnSpc>
              <a:spcBef>
                <a:spcPts val="0"/>
              </a:spcBef>
              <a:spcAft>
                <a:spcPts val="0"/>
              </a:spcAft>
              <a:buSzPts val="1350"/>
              <a:buNone/>
            </a:pPr>
            <a:endParaRPr/>
          </a:p>
        </p:txBody>
      </p:sp>
      <p:pic>
        <p:nvPicPr>
          <p:cNvPr id="219" name="Google Shape;219;p23"/>
          <p:cNvPicPr preferRelativeResize="0"/>
          <p:nvPr/>
        </p:nvPicPr>
        <p:blipFill rotWithShape="1">
          <a:blip r:embed="rId3">
            <a:alphaModFix/>
          </a:blip>
          <a:srcRect/>
          <a:stretch/>
        </p:blipFill>
        <p:spPr>
          <a:xfrm>
            <a:off x="233360" y="461621"/>
            <a:ext cx="2587120" cy="2479979"/>
          </a:xfrm>
          <a:prstGeom prst="rect">
            <a:avLst/>
          </a:prstGeom>
          <a:noFill/>
          <a:ln>
            <a:noFill/>
          </a:ln>
        </p:spPr>
      </p:pic>
      <p:pic>
        <p:nvPicPr>
          <p:cNvPr id="220" name="Google Shape;220;p23"/>
          <p:cNvPicPr preferRelativeResize="0"/>
          <p:nvPr/>
        </p:nvPicPr>
        <p:blipFill rotWithShape="1">
          <a:blip r:embed="rId4">
            <a:alphaModFix/>
          </a:blip>
          <a:srcRect t="26845"/>
          <a:stretch/>
        </p:blipFill>
        <p:spPr>
          <a:xfrm>
            <a:off x="233360" y="2937140"/>
            <a:ext cx="2591835" cy="2065020"/>
          </a:xfrm>
          <a:prstGeom prst="rect">
            <a:avLst/>
          </a:prstGeom>
          <a:noFill/>
          <a:ln>
            <a:noFill/>
          </a:ln>
        </p:spPr>
      </p:pic>
      <p:sp>
        <p:nvSpPr>
          <p:cNvPr id="221" name="Google Shape;221;p23"/>
          <p:cNvSpPr/>
          <p:nvPr/>
        </p:nvSpPr>
        <p:spPr>
          <a:xfrm>
            <a:off x="2820480" y="1316736"/>
            <a:ext cx="81216" cy="786384"/>
          </a:xfrm>
          <a:prstGeom prst="rightBrace">
            <a:avLst>
              <a:gd name="adj1" fmla="val 8333"/>
              <a:gd name="adj2" fmla="val 50000"/>
            </a:avLst>
          </a:prstGeom>
          <a:noFill/>
          <a:ln w="95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sp>
        <p:nvSpPr>
          <p:cNvPr id="222" name="Google Shape;222;p23"/>
          <p:cNvSpPr txBox="1"/>
          <p:nvPr/>
        </p:nvSpPr>
        <p:spPr>
          <a:xfrm>
            <a:off x="3249412" y="1498730"/>
            <a:ext cx="1731020"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Vos identifiants sont déjà renseignés</a:t>
            </a:r>
            <a:endParaRPr sz="1400">
              <a:solidFill>
                <a:schemeClr val="accent2"/>
              </a:solidFill>
              <a:latin typeface="Arial"/>
              <a:ea typeface="Arial"/>
              <a:cs typeface="Arial"/>
              <a:sym typeface="Arial"/>
            </a:endParaRPr>
          </a:p>
        </p:txBody>
      </p:sp>
      <p:sp>
        <p:nvSpPr>
          <p:cNvPr id="223" name="Google Shape;223;p23"/>
          <p:cNvSpPr/>
          <p:nvPr/>
        </p:nvSpPr>
        <p:spPr>
          <a:xfrm>
            <a:off x="2820480" y="2241259"/>
            <a:ext cx="81216" cy="786384"/>
          </a:xfrm>
          <a:prstGeom prst="rightBrace">
            <a:avLst>
              <a:gd name="adj1" fmla="val 8333"/>
              <a:gd name="adj2" fmla="val 50000"/>
            </a:avLst>
          </a:prstGeom>
          <a:noFill/>
          <a:ln w="95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sp>
        <p:nvSpPr>
          <p:cNvPr id="224" name="Google Shape;224;p23"/>
          <p:cNvSpPr txBox="1"/>
          <p:nvPr/>
        </p:nvSpPr>
        <p:spPr>
          <a:xfrm>
            <a:off x="3249412" y="2423253"/>
            <a:ext cx="1731020" cy="549381"/>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dirty="0">
                <a:solidFill>
                  <a:schemeClr val="accent2"/>
                </a:solidFill>
                <a:latin typeface="Arial"/>
                <a:ea typeface="Arial"/>
                <a:cs typeface="Arial"/>
                <a:sym typeface="Arial"/>
              </a:rPr>
              <a:t>9. Choisissez un mot de passe et confirmez le</a:t>
            </a:r>
            <a:endParaRPr sz="1400" dirty="0">
              <a:solidFill>
                <a:schemeClr val="accent2"/>
              </a:solidFill>
              <a:latin typeface="Arial"/>
              <a:ea typeface="Arial"/>
              <a:cs typeface="Arial"/>
              <a:sym typeface="Arial"/>
            </a:endParaRPr>
          </a:p>
        </p:txBody>
      </p:sp>
      <p:sp>
        <p:nvSpPr>
          <p:cNvPr id="225" name="Google Shape;225;p23"/>
          <p:cNvSpPr txBox="1"/>
          <p:nvPr/>
        </p:nvSpPr>
        <p:spPr>
          <a:xfrm>
            <a:off x="3249412" y="4598401"/>
            <a:ext cx="1731020"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10. Cliquez sur enregistrer</a:t>
            </a:r>
            <a:endParaRPr sz="1400">
              <a:solidFill>
                <a:schemeClr val="accent2"/>
              </a:solidFill>
              <a:latin typeface="Arial"/>
              <a:ea typeface="Arial"/>
              <a:cs typeface="Arial"/>
              <a:sym typeface="Arial"/>
            </a:endParaRPr>
          </a:p>
        </p:txBody>
      </p:sp>
      <p:cxnSp>
        <p:nvCxnSpPr>
          <p:cNvPr id="226" name="Google Shape;226;p23"/>
          <p:cNvCxnSpPr/>
          <p:nvPr/>
        </p:nvCxnSpPr>
        <p:spPr>
          <a:xfrm rot="10800000">
            <a:off x="731520" y="4894325"/>
            <a:ext cx="2432304" cy="0"/>
          </a:xfrm>
          <a:prstGeom prst="straightConnector1">
            <a:avLst/>
          </a:prstGeom>
          <a:noFill/>
          <a:ln w="9525" cap="flat" cmpd="sng">
            <a:solidFill>
              <a:schemeClr val="accent5"/>
            </a:solidFill>
            <a:prstDash val="solid"/>
            <a:miter lim="800000"/>
            <a:headEnd type="none" w="sm" len="sm"/>
            <a:tailEnd type="triangle" w="med" len="med"/>
          </a:ln>
        </p:spPr>
      </p:cxnSp>
      <p:sp>
        <p:nvSpPr>
          <p:cNvPr id="227" name="Google Shape;227;p23"/>
          <p:cNvSpPr txBox="1"/>
          <p:nvPr/>
        </p:nvSpPr>
        <p:spPr>
          <a:xfrm>
            <a:off x="5376916" y="2103120"/>
            <a:ext cx="1481084" cy="1281889"/>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dk1"/>
              </a:buClr>
              <a:buSzPts val="1400"/>
              <a:buFont typeface="Arial"/>
              <a:buNone/>
            </a:pPr>
            <a:r>
              <a:rPr lang="fr-FR" sz="1400">
                <a:solidFill>
                  <a:schemeClr val="dk1"/>
                </a:solidFill>
                <a:latin typeface="Arial"/>
                <a:ea typeface="Arial"/>
                <a:cs typeface="Arial"/>
                <a:sym typeface="Arial"/>
              </a:rPr>
              <a:t>Ca y est, votre compte Framaforms est créé !</a:t>
            </a:r>
            <a:endParaRPr/>
          </a:p>
          <a:p>
            <a:pPr marL="0" marR="0" lvl="0" indent="0" algn="l" rtl="0">
              <a:lnSpc>
                <a:spcPct val="85000"/>
              </a:lnSpc>
              <a:spcBef>
                <a:spcPts val="0"/>
              </a:spcBef>
              <a:spcAft>
                <a:spcPts val="0"/>
              </a:spcAft>
              <a:buClr>
                <a:schemeClr val="dk1"/>
              </a:buClr>
              <a:buSzPts val="1400"/>
              <a:buFont typeface="Arial"/>
              <a:buNone/>
            </a:pPr>
            <a:r>
              <a:rPr lang="fr-FR" sz="1400">
                <a:solidFill>
                  <a:schemeClr val="dk1"/>
                </a:solidFill>
                <a:latin typeface="Arial"/>
                <a:ea typeface="Arial"/>
                <a:cs typeface="Arial"/>
                <a:sym typeface="Arial"/>
              </a:rPr>
              <a:t>Conservez bien vos informations de connexion</a:t>
            </a:r>
            <a:endParaRPr sz="14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24</a:t>
            </a:fld>
            <a:endParaRPr/>
          </a:p>
        </p:txBody>
      </p:sp>
      <p:sp>
        <p:nvSpPr>
          <p:cNvPr id="233" name="Google Shape;233;p24"/>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2 : Clonage du questionnaire</a:t>
            </a:r>
            <a:endParaRPr/>
          </a:p>
        </p:txBody>
      </p:sp>
      <p:sp>
        <p:nvSpPr>
          <p:cNvPr id="234" name="Google Shape;234;p24"/>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49274" algn="l" rtl="0">
              <a:lnSpc>
                <a:spcPct val="100000"/>
              </a:lnSpc>
              <a:spcBef>
                <a:spcPts val="0"/>
              </a:spcBef>
              <a:spcAft>
                <a:spcPts val="0"/>
              </a:spcAft>
              <a:buSzPts val="1350"/>
              <a:buNone/>
            </a:pPr>
            <a:endParaRPr/>
          </a:p>
        </p:txBody>
      </p:sp>
      <p:pic>
        <p:nvPicPr>
          <p:cNvPr id="235" name="Google Shape;235;p24"/>
          <p:cNvPicPr preferRelativeResize="0"/>
          <p:nvPr/>
        </p:nvPicPr>
        <p:blipFill rotWithShape="1">
          <a:blip r:embed="rId3">
            <a:alphaModFix/>
          </a:blip>
          <a:srcRect b="28779"/>
          <a:stretch/>
        </p:blipFill>
        <p:spPr>
          <a:xfrm>
            <a:off x="546338" y="502039"/>
            <a:ext cx="4025661" cy="1948554"/>
          </a:xfrm>
          <a:prstGeom prst="rect">
            <a:avLst/>
          </a:prstGeom>
          <a:noFill/>
          <a:ln>
            <a:noFill/>
          </a:ln>
        </p:spPr>
      </p:pic>
      <p:sp>
        <p:nvSpPr>
          <p:cNvPr id="236" name="Google Shape;236;p24"/>
          <p:cNvSpPr txBox="1"/>
          <p:nvPr/>
        </p:nvSpPr>
        <p:spPr>
          <a:xfrm>
            <a:off x="5047283" y="885937"/>
            <a:ext cx="1731020" cy="732508"/>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1. Sans changer de page, sélectionnez « créer un formulaire à partir d’un modèle »</a:t>
            </a:r>
            <a:endParaRPr sz="1400">
              <a:solidFill>
                <a:schemeClr val="accent2"/>
              </a:solidFill>
              <a:latin typeface="Arial"/>
              <a:ea typeface="Arial"/>
              <a:cs typeface="Arial"/>
              <a:sym typeface="Arial"/>
            </a:endParaRPr>
          </a:p>
        </p:txBody>
      </p:sp>
      <p:cxnSp>
        <p:nvCxnSpPr>
          <p:cNvPr id="237" name="Google Shape;237;p24"/>
          <p:cNvCxnSpPr/>
          <p:nvPr/>
        </p:nvCxnSpPr>
        <p:spPr>
          <a:xfrm rot="10800000">
            <a:off x="3566161" y="630827"/>
            <a:ext cx="1332008" cy="391501"/>
          </a:xfrm>
          <a:prstGeom prst="straightConnector1">
            <a:avLst/>
          </a:prstGeom>
          <a:noFill/>
          <a:ln w="9525" cap="flat" cmpd="sng">
            <a:solidFill>
              <a:schemeClr val="accent5"/>
            </a:solidFill>
            <a:prstDash val="solid"/>
            <a:miter lim="800000"/>
            <a:headEnd type="none" w="sm" len="sm"/>
            <a:tailEnd type="triangle" w="med" len="med"/>
          </a:ln>
        </p:spPr>
      </p:cxnSp>
      <p:cxnSp>
        <p:nvCxnSpPr>
          <p:cNvPr id="238" name="Google Shape;238;p24"/>
          <p:cNvCxnSpPr/>
          <p:nvPr/>
        </p:nvCxnSpPr>
        <p:spPr>
          <a:xfrm rot="10800000">
            <a:off x="3980553" y="952831"/>
            <a:ext cx="904422" cy="69497"/>
          </a:xfrm>
          <a:prstGeom prst="straightConnector1">
            <a:avLst/>
          </a:prstGeom>
          <a:noFill/>
          <a:ln w="9525" cap="flat" cmpd="sng">
            <a:solidFill>
              <a:schemeClr val="accent5"/>
            </a:solidFill>
            <a:prstDash val="solid"/>
            <a:miter lim="800000"/>
            <a:headEnd type="none" w="sm" len="sm"/>
            <a:tailEnd type="triangle" w="med" len="med"/>
          </a:ln>
        </p:spPr>
      </p:cxnSp>
      <p:sp>
        <p:nvSpPr>
          <p:cNvPr id="239" name="Google Shape;239;p24"/>
          <p:cNvSpPr txBox="1"/>
          <p:nvPr/>
        </p:nvSpPr>
        <p:spPr>
          <a:xfrm>
            <a:off x="4102558" y="2565480"/>
            <a:ext cx="1945545" cy="549381"/>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2. Tapez « FerneySGP » dans le champ « Auteur »</a:t>
            </a:r>
            <a:endParaRPr sz="1400">
              <a:solidFill>
                <a:schemeClr val="accent2"/>
              </a:solidFill>
              <a:latin typeface="Arial"/>
              <a:ea typeface="Arial"/>
              <a:cs typeface="Arial"/>
              <a:sym typeface="Arial"/>
            </a:endParaRPr>
          </a:p>
        </p:txBody>
      </p:sp>
      <p:sp>
        <p:nvSpPr>
          <p:cNvPr id="240" name="Google Shape;240;p24"/>
          <p:cNvSpPr txBox="1"/>
          <p:nvPr/>
        </p:nvSpPr>
        <p:spPr>
          <a:xfrm>
            <a:off x="3930926" y="3190181"/>
            <a:ext cx="1945545" cy="732508"/>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3. Sélectionnez / Clonez le « Questionnaire CSI Ferney Saint-Genis-Pouilly»</a:t>
            </a:r>
            <a:endParaRPr sz="1400">
              <a:solidFill>
                <a:schemeClr val="accent2"/>
              </a:solidFill>
              <a:latin typeface="Arial"/>
              <a:ea typeface="Arial"/>
              <a:cs typeface="Arial"/>
              <a:sym typeface="Arial"/>
            </a:endParaRPr>
          </a:p>
        </p:txBody>
      </p:sp>
      <p:pic>
        <p:nvPicPr>
          <p:cNvPr id="241" name="Google Shape;241;p24"/>
          <p:cNvPicPr preferRelativeResize="0"/>
          <p:nvPr/>
        </p:nvPicPr>
        <p:blipFill rotWithShape="1">
          <a:blip r:embed="rId4">
            <a:alphaModFix/>
          </a:blip>
          <a:srcRect/>
          <a:stretch/>
        </p:blipFill>
        <p:spPr>
          <a:xfrm>
            <a:off x="554187" y="2450593"/>
            <a:ext cx="2541237" cy="1602153"/>
          </a:xfrm>
          <a:prstGeom prst="rect">
            <a:avLst/>
          </a:prstGeom>
          <a:noFill/>
          <a:ln>
            <a:noFill/>
          </a:ln>
        </p:spPr>
      </p:pic>
      <p:cxnSp>
        <p:nvCxnSpPr>
          <p:cNvPr id="242" name="Google Shape;242;p24"/>
          <p:cNvCxnSpPr/>
          <p:nvPr/>
        </p:nvCxnSpPr>
        <p:spPr>
          <a:xfrm flipH="1">
            <a:off x="1945166" y="2657044"/>
            <a:ext cx="2038196" cy="533137"/>
          </a:xfrm>
          <a:prstGeom prst="straightConnector1">
            <a:avLst/>
          </a:prstGeom>
          <a:noFill/>
          <a:ln w="9525" cap="flat" cmpd="sng">
            <a:solidFill>
              <a:schemeClr val="accent5"/>
            </a:solidFill>
            <a:prstDash val="solid"/>
            <a:miter lim="800000"/>
            <a:headEnd type="none" w="sm" len="sm"/>
            <a:tailEnd type="triangle" w="med" len="med"/>
          </a:ln>
        </p:spPr>
      </p:cxnSp>
      <p:pic>
        <p:nvPicPr>
          <p:cNvPr id="243" name="Google Shape;243;p24"/>
          <p:cNvPicPr preferRelativeResize="0"/>
          <p:nvPr/>
        </p:nvPicPr>
        <p:blipFill rotWithShape="1">
          <a:blip r:embed="rId5">
            <a:alphaModFix/>
          </a:blip>
          <a:srcRect/>
          <a:stretch/>
        </p:blipFill>
        <p:spPr>
          <a:xfrm>
            <a:off x="546338" y="4089602"/>
            <a:ext cx="3930926" cy="684331"/>
          </a:xfrm>
          <a:prstGeom prst="rect">
            <a:avLst/>
          </a:prstGeom>
          <a:noFill/>
          <a:ln>
            <a:noFill/>
          </a:ln>
        </p:spPr>
      </p:pic>
      <p:cxnSp>
        <p:nvCxnSpPr>
          <p:cNvPr id="244" name="Google Shape;244;p24"/>
          <p:cNvCxnSpPr/>
          <p:nvPr/>
        </p:nvCxnSpPr>
        <p:spPr>
          <a:xfrm flipH="1">
            <a:off x="3352800" y="3922689"/>
            <a:ext cx="578126" cy="570063"/>
          </a:xfrm>
          <a:prstGeom prst="straightConnector1">
            <a:avLst/>
          </a:prstGeom>
          <a:noFill/>
          <a:ln w="9525" cap="flat" cmpd="sng">
            <a:solidFill>
              <a:schemeClr val="accent5"/>
            </a:solidFill>
            <a:prstDash val="solid"/>
            <a:miter lim="800000"/>
            <a:headEnd type="none" w="sm" len="sm"/>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5"/>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25</a:t>
            </a:fld>
            <a:endParaRPr/>
          </a:p>
        </p:txBody>
      </p:sp>
      <p:sp>
        <p:nvSpPr>
          <p:cNvPr id="250" name="Google Shape;250;p25"/>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2 : Clonage du questionnaire</a:t>
            </a:r>
            <a:endParaRPr/>
          </a:p>
          <a:p>
            <a:pPr marL="0" lvl="0" indent="0" algn="l" rtl="0">
              <a:lnSpc>
                <a:spcPct val="100000"/>
              </a:lnSpc>
              <a:spcBef>
                <a:spcPts val="750"/>
              </a:spcBef>
              <a:spcAft>
                <a:spcPts val="0"/>
              </a:spcAft>
              <a:buSzPts val="1350"/>
              <a:buNone/>
            </a:pPr>
            <a:endParaRPr/>
          </a:p>
        </p:txBody>
      </p:sp>
      <p:sp>
        <p:nvSpPr>
          <p:cNvPr id="251" name="Google Shape;251;p25"/>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49274" algn="l" rtl="0">
              <a:lnSpc>
                <a:spcPct val="100000"/>
              </a:lnSpc>
              <a:spcBef>
                <a:spcPts val="0"/>
              </a:spcBef>
              <a:spcAft>
                <a:spcPts val="0"/>
              </a:spcAft>
              <a:buSzPts val="1350"/>
              <a:buNone/>
            </a:pPr>
            <a:endParaRPr/>
          </a:p>
        </p:txBody>
      </p:sp>
      <p:sp>
        <p:nvSpPr>
          <p:cNvPr id="252" name="Google Shape;252;p25"/>
          <p:cNvSpPr txBox="1"/>
          <p:nvPr/>
        </p:nvSpPr>
        <p:spPr>
          <a:xfrm>
            <a:off x="4340302" y="931049"/>
            <a:ext cx="1908097" cy="1098762"/>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4. Changez le nom (supprimer « clone »)</a:t>
            </a:r>
            <a:endParaRPr/>
          </a:p>
          <a:p>
            <a:pPr marL="0" marR="0" lvl="0" indent="0" algn="l" rtl="0">
              <a:lnSpc>
                <a:spcPct val="85000"/>
              </a:lnSpc>
              <a:spcBef>
                <a:spcPts val="0"/>
              </a:spcBef>
              <a:spcAft>
                <a:spcPts val="0"/>
              </a:spcAft>
              <a:buClr>
                <a:schemeClr val="dk1"/>
              </a:buClr>
              <a:buSzPts val="1400"/>
              <a:buFont typeface="Arial"/>
              <a:buNone/>
            </a:pPr>
            <a:endParaRPr sz="1400">
              <a:solidFill>
                <a:schemeClr val="accent2"/>
              </a:solidFill>
              <a:latin typeface="Arial"/>
              <a:ea typeface="Arial"/>
              <a:cs typeface="Arial"/>
              <a:sym typeface="Arial"/>
            </a:endParaRPr>
          </a:p>
          <a:p>
            <a:pPr marL="0" marR="0" lvl="0" indent="0" algn="l" rtl="0">
              <a:lnSpc>
                <a:spcPct val="85000"/>
              </a:lnSpc>
              <a:spcBef>
                <a:spcPts val="0"/>
              </a:spcBef>
              <a:spcAft>
                <a:spcPts val="0"/>
              </a:spcAft>
              <a:buClr>
                <a:schemeClr val="dk1"/>
              </a:buClr>
              <a:buSzPts val="1400"/>
              <a:buFont typeface="Arial"/>
              <a:buNone/>
            </a:pPr>
            <a:endParaRPr sz="1400">
              <a:solidFill>
                <a:schemeClr val="accent2"/>
              </a:solidFill>
              <a:latin typeface="Arial"/>
              <a:ea typeface="Arial"/>
              <a:cs typeface="Arial"/>
              <a:sym typeface="Arial"/>
            </a:endParaRPr>
          </a:p>
          <a:p>
            <a:pPr marL="0" marR="0" lvl="0" indent="0" algn="l" rtl="0">
              <a:lnSpc>
                <a:spcPct val="85000"/>
              </a:lnSpc>
              <a:spcBef>
                <a:spcPts val="0"/>
              </a:spcBef>
              <a:spcAft>
                <a:spcPts val="0"/>
              </a:spcAft>
              <a:buClr>
                <a:schemeClr val="accent2"/>
              </a:buClr>
              <a:buSzPts val="1400"/>
              <a:buFont typeface="Arial"/>
              <a:buNone/>
            </a:pPr>
            <a:r>
              <a:rPr lang="fr-FR" sz="1400" i="1">
                <a:solidFill>
                  <a:schemeClr val="accent2"/>
                </a:solidFill>
                <a:latin typeface="Arial"/>
                <a:ea typeface="Arial"/>
                <a:cs typeface="Arial"/>
                <a:sym typeface="Arial"/>
              </a:rPr>
              <a:t>Puis un peu plus bas dans la page</a:t>
            </a:r>
            <a:endParaRPr sz="1400" i="1">
              <a:solidFill>
                <a:schemeClr val="accent2"/>
              </a:solidFill>
              <a:latin typeface="Arial"/>
              <a:ea typeface="Arial"/>
              <a:cs typeface="Arial"/>
              <a:sym typeface="Arial"/>
            </a:endParaRPr>
          </a:p>
        </p:txBody>
      </p:sp>
      <p:pic>
        <p:nvPicPr>
          <p:cNvPr id="253" name="Google Shape;253;p25"/>
          <p:cNvPicPr preferRelativeResize="0"/>
          <p:nvPr/>
        </p:nvPicPr>
        <p:blipFill rotWithShape="1">
          <a:blip r:embed="rId3">
            <a:alphaModFix/>
          </a:blip>
          <a:srcRect/>
          <a:stretch/>
        </p:blipFill>
        <p:spPr>
          <a:xfrm>
            <a:off x="233362" y="2881736"/>
            <a:ext cx="3429000" cy="972859"/>
          </a:xfrm>
          <a:prstGeom prst="rect">
            <a:avLst/>
          </a:prstGeom>
          <a:noFill/>
          <a:ln>
            <a:noFill/>
          </a:ln>
        </p:spPr>
      </p:pic>
      <p:sp>
        <p:nvSpPr>
          <p:cNvPr id="254" name="Google Shape;254;p25"/>
          <p:cNvSpPr txBox="1"/>
          <p:nvPr/>
        </p:nvSpPr>
        <p:spPr>
          <a:xfrm>
            <a:off x="4340301" y="2881736"/>
            <a:ext cx="1908097" cy="1098762"/>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6. Décochez « Lister comme modèle »</a:t>
            </a:r>
            <a:endParaRPr/>
          </a:p>
          <a:p>
            <a:pPr marL="0" marR="0" lvl="0" indent="0" algn="l" rtl="0">
              <a:lnSpc>
                <a:spcPct val="85000"/>
              </a:lnSpc>
              <a:spcBef>
                <a:spcPts val="0"/>
              </a:spcBef>
              <a:spcAft>
                <a:spcPts val="0"/>
              </a:spcAft>
              <a:buClr>
                <a:schemeClr val="dk1"/>
              </a:buClr>
              <a:buSzPts val="1400"/>
              <a:buFont typeface="Arial"/>
              <a:buNone/>
            </a:pPr>
            <a:endParaRPr sz="1400">
              <a:solidFill>
                <a:schemeClr val="accent2"/>
              </a:solidFill>
              <a:latin typeface="Arial"/>
              <a:ea typeface="Arial"/>
              <a:cs typeface="Arial"/>
              <a:sym typeface="Arial"/>
            </a:endParaRPr>
          </a:p>
          <a:p>
            <a:pPr marL="0" marR="0" lvl="0" indent="0" algn="l" rtl="0">
              <a:lnSpc>
                <a:spcPct val="85000"/>
              </a:lnSpc>
              <a:spcBef>
                <a:spcPts val="0"/>
              </a:spcBef>
              <a:spcAft>
                <a:spcPts val="0"/>
              </a:spcAft>
              <a:buClr>
                <a:schemeClr val="accent2"/>
              </a:buClr>
              <a:buSzPts val="1400"/>
              <a:buFont typeface="Arial"/>
              <a:buNone/>
            </a:pPr>
            <a:r>
              <a:rPr lang="fr-FR" sz="1400" i="1">
                <a:solidFill>
                  <a:schemeClr val="accent2"/>
                </a:solidFill>
                <a:latin typeface="Arial"/>
                <a:ea typeface="Arial"/>
                <a:cs typeface="Arial"/>
                <a:sym typeface="Arial"/>
              </a:rPr>
              <a:t>Puis un peu plus bas dans la page</a:t>
            </a:r>
            <a:endParaRPr sz="1400" i="1">
              <a:solidFill>
                <a:schemeClr val="accent2"/>
              </a:solidFill>
              <a:latin typeface="Arial"/>
              <a:ea typeface="Arial"/>
              <a:cs typeface="Arial"/>
              <a:sym typeface="Arial"/>
            </a:endParaRPr>
          </a:p>
          <a:p>
            <a:pPr marL="0" marR="0" lvl="0" indent="0" algn="l" rtl="0">
              <a:lnSpc>
                <a:spcPct val="85000"/>
              </a:lnSpc>
              <a:spcBef>
                <a:spcPts val="0"/>
              </a:spcBef>
              <a:spcAft>
                <a:spcPts val="0"/>
              </a:spcAft>
              <a:buClr>
                <a:schemeClr val="dk1"/>
              </a:buClr>
              <a:buSzPts val="1400"/>
              <a:buFont typeface="Arial"/>
              <a:buNone/>
            </a:pPr>
            <a:endParaRPr sz="1400">
              <a:solidFill>
                <a:schemeClr val="accent2"/>
              </a:solidFill>
              <a:latin typeface="Arial"/>
              <a:ea typeface="Arial"/>
              <a:cs typeface="Arial"/>
              <a:sym typeface="Arial"/>
            </a:endParaRPr>
          </a:p>
        </p:txBody>
      </p:sp>
      <p:cxnSp>
        <p:nvCxnSpPr>
          <p:cNvPr id="255" name="Google Shape;255;p25"/>
          <p:cNvCxnSpPr/>
          <p:nvPr/>
        </p:nvCxnSpPr>
        <p:spPr>
          <a:xfrm flipH="1">
            <a:off x="957072" y="2955045"/>
            <a:ext cx="3264034" cy="303065"/>
          </a:xfrm>
          <a:prstGeom prst="straightConnector1">
            <a:avLst/>
          </a:prstGeom>
          <a:noFill/>
          <a:ln w="9525" cap="flat" cmpd="sng">
            <a:solidFill>
              <a:schemeClr val="accent5"/>
            </a:solidFill>
            <a:prstDash val="solid"/>
            <a:miter lim="800000"/>
            <a:headEnd type="none" w="sm" len="sm"/>
            <a:tailEnd type="triangle" w="med" len="med"/>
          </a:ln>
        </p:spPr>
      </p:cxnSp>
      <p:pic>
        <p:nvPicPr>
          <p:cNvPr id="256" name="Google Shape;256;p25"/>
          <p:cNvPicPr preferRelativeResize="0"/>
          <p:nvPr/>
        </p:nvPicPr>
        <p:blipFill rotWithShape="1">
          <a:blip r:embed="rId4">
            <a:alphaModFix/>
          </a:blip>
          <a:srcRect/>
          <a:stretch/>
        </p:blipFill>
        <p:spPr>
          <a:xfrm>
            <a:off x="233362" y="3951094"/>
            <a:ext cx="3429000" cy="847258"/>
          </a:xfrm>
          <a:prstGeom prst="rect">
            <a:avLst/>
          </a:prstGeom>
          <a:noFill/>
          <a:ln>
            <a:noFill/>
          </a:ln>
        </p:spPr>
      </p:pic>
      <p:sp>
        <p:nvSpPr>
          <p:cNvPr id="257" name="Google Shape;257;p25"/>
          <p:cNvSpPr txBox="1"/>
          <p:nvPr/>
        </p:nvSpPr>
        <p:spPr>
          <a:xfrm>
            <a:off x="4340301" y="4012900"/>
            <a:ext cx="1908097" cy="183127"/>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7. Enregistrez</a:t>
            </a:r>
            <a:endParaRPr sz="1400">
              <a:solidFill>
                <a:schemeClr val="accent2"/>
              </a:solidFill>
              <a:latin typeface="Arial"/>
              <a:ea typeface="Arial"/>
              <a:cs typeface="Arial"/>
              <a:sym typeface="Arial"/>
            </a:endParaRPr>
          </a:p>
        </p:txBody>
      </p:sp>
      <p:cxnSp>
        <p:nvCxnSpPr>
          <p:cNvPr id="258" name="Google Shape;258;p25"/>
          <p:cNvCxnSpPr/>
          <p:nvPr/>
        </p:nvCxnSpPr>
        <p:spPr>
          <a:xfrm flipH="1">
            <a:off x="957072" y="4086209"/>
            <a:ext cx="3264034" cy="303065"/>
          </a:xfrm>
          <a:prstGeom prst="straightConnector1">
            <a:avLst/>
          </a:prstGeom>
          <a:noFill/>
          <a:ln w="9525" cap="flat" cmpd="sng">
            <a:solidFill>
              <a:schemeClr val="accent5"/>
            </a:solidFill>
            <a:prstDash val="solid"/>
            <a:miter lim="800000"/>
            <a:headEnd type="none" w="sm" len="sm"/>
            <a:tailEnd type="triangle" w="med" len="med"/>
          </a:ln>
        </p:spPr>
      </p:cxnSp>
      <p:pic>
        <p:nvPicPr>
          <p:cNvPr id="259" name="Google Shape;259;p25"/>
          <p:cNvPicPr preferRelativeResize="0"/>
          <p:nvPr/>
        </p:nvPicPr>
        <p:blipFill rotWithShape="1">
          <a:blip r:embed="rId5">
            <a:alphaModFix/>
          </a:blip>
          <a:srcRect/>
          <a:stretch/>
        </p:blipFill>
        <p:spPr>
          <a:xfrm>
            <a:off x="316992" y="645003"/>
            <a:ext cx="2901696" cy="1569471"/>
          </a:xfrm>
          <a:prstGeom prst="rect">
            <a:avLst/>
          </a:prstGeom>
          <a:noFill/>
          <a:ln>
            <a:noFill/>
          </a:ln>
        </p:spPr>
      </p:pic>
      <p:cxnSp>
        <p:nvCxnSpPr>
          <p:cNvPr id="260" name="Google Shape;260;p25"/>
          <p:cNvCxnSpPr/>
          <p:nvPr/>
        </p:nvCxnSpPr>
        <p:spPr>
          <a:xfrm flipH="1">
            <a:off x="1395984" y="1022613"/>
            <a:ext cx="2825122" cy="166107"/>
          </a:xfrm>
          <a:prstGeom prst="straightConnector1">
            <a:avLst/>
          </a:prstGeom>
          <a:noFill/>
          <a:ln w="9525" cap="flat" cmpd="sng">
            <a:solidFill>
              <a:schemeClr val="accent5"/>
            </a:solidFill>
            <a:prstDash val="solid"/>
            <a:miter lim="800000"/>
            <a:headEnd type="none" w="sm" len="sm"/>
            <a:tailEnd type="triangle" w="med" len="med"/>
          </a:ln>
        </p:spPr>
      </p:cxnSp>
      <p:pic>
        <p:nvPicPr>
          <p:cNvPr id="261" name="Google Shape;261;p25"/>
          <p:cNvPicPr preferRelativeResize="0"/>
          <p:nvPr/>
        </p:nvPicPr>
        <p:blipFill rotWithShape="1">
          <a:blip r:embed="rId6">
            <a:alphaModFix/>
          </a:blip>
          <a:srcRect/>
          <a:stretch/>
        </p:blipFill>
        <p:spPr>
          <a:xfrm>
            <a:off x="281888" y="2256718"/>
            <a:ext cx="1675442" cy="698101"/>
          </a:xfrm>
          <a:prstGeom prst="rect">
            <a:avLst/>
          </a:prstGeom>
          <a:noFill/>
          <a:ln>
            <a:noFill/>
          </a:ln>
        </p:spPr>
      </p:pic>
      <p:sp>
        <p:nvSpPr>
          <p:cNvPr id="262" name="Google Shape;262;p25"/>
          <p:cNvSpPr txBox="1"/>
          <p:nvPr/>
        </p:nvSpPr>
        <p:spPr>
          <a:xfrm>
            <a:off x="4328160" y="2298204"/>
            <a:ext cx="2529840"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5. Modifier la date d’expiration </a:t>
            </a:r>
            <a:r>
              <a:rPr lang="fr-FR" sz="1200">
                <a:solidFill>
                  <a:schemeClr val="accent2"/>
                </a:solidFill>
                <a:latin typeface="Arial"/>
                <a:ea typeface="Arial"/>
                <a:cs typeface="Arial"/>
                <a:sym typeface="Arial"/>
              </a:rPr>
              <a:t>(doit être inférieure au j + 6 mois</a:t>
            </a:r>
            <a:r>
              <a:rPr lang="fr-FR" sz="1400">
                <a:solidFill>
                  <a:schemeClr val="accent2"/>
                </a:solidFill>
                <a:latin typeface="Arial"/>
                <a:ea typeface="Arial"/>
                <a:cs typeface="Arial"/>
                <a:sym typeface="Arial"/>
              </a:rPr>
              <a:t>)</a:t>
            </a:r>
            <a:endParaRPr sz="1400">
              <a:solidFill>
                <a:schemeClr val="accent2"/>
              </a:solidFill>
              <a:latin typeface="Arial"/>
              <a:ea typeface="Arial"/>
              <a:cs typeface="Arial"/>
              <a:sym typeface="Arial"/>
            </a:endParaRPr>
          </a:p>
        </p:txBody>
      </p:sp>
      <p:cxnSp>
        <p:nvCxnSpPr>
          <p:cNvPr id="263" name="Google Shape;263;p25"/>
          <p:cNvCxnSpPr>
            <a:stCxn id="262" idx="1"/>
          </p:cNvCxnSpPr>
          <p:nvPr/>
        </p:nvCxnSpPr>
        <p:spPr>
          <a:xfrm flipH="1">
            <a:off x="837960" y="2481331"/>
            <a:ext cx="3490200" cy="90300"/>
          </a:xfrm>
          <a:prstGeom prst="straightConnector1">
            <a:avLst/>
          </a:prstGeom>
          <a:noFill/>
          <a:ln w="9525" cap="flat" cmpd="sng">
            <a:solidFill>
              <a:schemeClr val="accent5"/>
            </a:solidFill>
            <a:prstDash val="solid"/>
            <a:miter lim="800000"/>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6"/>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26</a:t>
            </a:fld>
            <a:endParaRPr/>
          </a:p>
        </p:txBody>
      </p:sp>
      <p:sp>
        <p:nvSpPr>
          <p:cNvPr id="269" name="Google Shape;269;p26"/>
          <p:cNvSpPr txBox="1">
            <a:spLocks noGrp="1"/>
          </p:cNvSpPr>
          <p:nvPr>
            <p:ph type="body" idx="1"/>
          </p:nvPr>
        </p:nvSpPr>
        <p:spPr>
          <a:xfrm>
            <a:off x="141922" y="91564"/>
            <a:ext cx="5814741" cy="3124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2 : Clonage du questionnaire – envoi des résultats aux délégués</a:t>
            </a:r>
            <a:endParaRPr/>
          </a:p>
          <a:p>
            <a:pPr marL="0" lvl="0" indent="0" algn="l" rtl="0">
              <a:lnSpc>
                <a:spcPct val="100000"/>
              </a:lnSpc>
              <a:spcBef>
                <a:spcPts val="750"/>
              </a:spcBef>
              <a:spcAft>
                <a:spcPts val="0"/>
              </a:spcAft>
              <a:buSzPts val="1350"/>
              <a:buNone/>
            </a:pPr>
            <a:endParaRPr/>
          </a:p>
        </p:txBody>
      </p:sp>
      <p:sp>
        <p:nvSpPr>
          <p:cNvPr id="270" name="Google Shape;270;p26"/>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50"/>
              <a:buNone/>
            </a:pPr>
            <a:endParaRPr/>
          </a:p>
        </p:txBody>
      </p:sp>
      <p:pic>
        <p:nvPicPr>
          <p:cNvPr id="271" name="Google Shape;271;p26"/>
          <p:cNvPicPr preferRelativeResize="0"/>
          <p:nvPr/>
        </p:nvPicPr>
        <p:blipFill rotWithShape="1">
          <a:blip r:embed="rId3">
            <a:alphaModFix/>
          </a:blip>
          <a:srcRect b="57948"/>
          <a:stretch/>
        </p:blipFill>
        <p:spPr>
          <a:xfrm>
            <a:off x="195365" y="871610"/>
            <a:ext cx="4386802" cy="1138276"/>
          </a:xfrm>
          <a:prstGeom prst="rect">
            <a:avLst/>
          </a:prstGeom>
          <a:noFill/>
          <a:ln>
            <a:noFill/>
          </a:ln>
        </p:spPr>
      </p:pic>
      <p:pic>
        <p:nvPicPr>
          <p:cNvPr id="272" name="Google Shape;272;p26"/>
          <p:cNvPicPr preferRelativeResize="0"/>
          <p:nvPr/>
        </p:nvPicPr>
        <p:blipFill rotWithShape="1">
          <a:blip r:embed="rId4">
            <a:alphaModFix/>
          </a:blip>
          <a:srcRect b="53034"/>
          <a:stretch/>
        </p:blipFill>
        <p:spPr>
          <a:xfrm>
            <a:off x="255437" y="3064122"/>
            <a:ext cx="3740441" cy="1166502"/>
          </a:xfrm>
          <a:prstGeom prst="rect">
            <a:avLst/>
          </a:prstGeom>
          <a:noFill/>
          <a:ln>
            <a:noFill/>
          </a:ln>
        </p:spPr>
      </p:pic>
      <p:sp>
        <p:nvSpPr>
          <p:cNvPr id="273" name="Google Shape;273;p26"/>
          <p:cNvSpPr txBox="1"/>
          <p:nvPr/>
        </p:nvSpPr>
        <p:spPr>
          <a:xfrm>
            <a:off x="4808187" y="1551613"/>
            <a:ext cx="1910938" cy="732508"/>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8. Cliquez ici si vous souhaitez recevoir les réponses au fur et à mesure par courriel </a:t>
            </a:r>
            <a:endParaRPr sz="1400">
              <a:solidFill>
                <a:schemeClr val="accent2"/>
              </a:solidFill>
              <a:latin typeface="Arial"/>
              <a:ea typeface="Arial"/>
              <a:cs typeface="Arial"/>
              <a:sym typeface="Arial"/>
            </a:endParaRPr>
          </a:p>
        </p:txBody>
      </p:sp>
      <p:cxnSp>
        <p:nvCxnSpPr>
          <p:cNvPr id="274" name="Google Shape;274;p26"/>
          <p:cNvCxnSpPr/>
          <p:nvPr/>
        </p:nvCxnSpPr>
        <p:spPr>
          <a:xfrm rot="10800000">
            <a:off x="4254579" y="1732664"/>
            <a:ext cx="437256" cy="27090"/>
          </a:xfrm>
          <a:prstGeom prst="straightConnector1">
            <a:avLst/>
          </a:prstGeom>
          <a:noFill/>
          <a:ln w="9525" cap="flat" cmpd="sng">
            <a:solidFill>
              <a:schemeClr val="accent5"/>
            </a:solidFill>
            <a:prstDash val="solid"/>
            <a:miter lim="800000"/>
            <a:headEnd type="none" w="sm" len="sm"/>
            <a:tailEnd type="triangle" w="med" len="med"/>
          </a:ln>
        </p:spPr>
      </p:cxnSp>
      <p:sp>
        <p:nvSpPr>
          <p:cNvPr id="275" name="Google Shape;275;p26"/>
          <p:cNvSpPr txBox="1"/>
          <p:nvPr/>
        </p:nvSpPr>
        <p:spPr>
          <a:xfrm>
            <a:off x="4747581" y="784105"/>
            <a:ext cx="1706880" cy="458587"/>
          </a:xfrm>
          <a:prstGeom prst="rect">
            <a:avLst/>
          </a:prstGeom>
          <a:noFill/>
          <a:ln>
            <a:noFill/>
          </a:ln>
        </p:spPr>
        <p:txBody>
          <a:bodyPr spcFirstLastPara="1" wrap="square" lIns="91425" tIns="45700" rIns="91425" bIns="4570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i="1">
                <a:solidFill>
                  <a:schemeClr val="accent2"/>
                </a:solidFill>
                <a:latin typeface="Arial"/>
                <a:ea typeface="Arial"/>
                <a:cs typeface="Arial"/>
                <a:sym typeface="Arial"/>
              </a:rPr>
              <a:t>Vous arrivez sur une nouvelle page</a:t>
            </a:r>
            <a:endParaRPr sz="1400" i="1">
              <a:solidFill>
                <a:schemeClr val="accent2"/>
              </a:solidFill>
              <a:latin typeface="Arial"/>
              <a:ea typeface="Arial"/>
              <a:cs typeface="Arial"/>
              <a:sym typeface="Arial"/>
            </a:endParaRPr>
          </a:p>
        </p:txBody>
      </p:sp>
      <p:sp>
        <p:nvSpPr>
          <p:cNvPr id="276" name="Google Shape;276;p26"/>
          <p:cNvSpPr/>
          <p:nvPr/>
        </p:nvSpPr>
        <p:spPr>
          <a:xfrm>
            <a:off x="3837891" y="1666261"/>
            <a:ext cx="406346" cy="140820"/>
          </a:xfrm>
          <a:prstGeom prst="roundRect">
            <a:avLst>
              <a:gd name="adj" fmla="val 16667"/>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chemeClr val="dk1"/>
              </a:buClr>
              <a:buSzPts val="1400"/>
              <a:buFont typeface="Arial"/>
              <a:buNone/>
            </a:pPr>
            <a:endParaRPr sz="1400">
              <a:solidFill>
                <a:schemeClr val="lt1"/>
              </a:solidFill>
              <a:latin typeface="Arial"/>
              <a:ea typeface="Arial"/>
              <a:cs typeface="Arial"/>
              <a:sym typeface="Arial"/>
            </a:endParaRPr>
          </a:p>
        </p:txBody>
      </p:sp>
      <p:sp>
        <p:nvSpPr>
          <p:cNvPr id="277" name="Google Shape;277;p26"/>
          <p:cNvSpPr txBox="1"/>
          <p:nvPr/>
        </p:nvSpPr>
        <p:spPr>
          <a:xfrm>
            <a:off x="4285488" y="2685418"/>
            <a:ext cx="1908097"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9. Cliquez sur « ajouter un courriel standard »</a:t>
            </a:r>
            <a:endParaRPr sz="1400">
              <a:solidFill>
                <a:schemeClr val="accent2"/>
              </a:solidFill>
              <a:latin typeface="Arial"/>
              <a:ea typeface="Arial"/>
              <a:cs typeface="Arial"/>
              <a:sym typeface="Arial"/>
            </a:endParaRPr>
          </a:p>
        </p:txBody>
      </p:sp>
      <p:pic>
        <p:nvPicPr>
          <p:cNvPr id="278" name="Google Shape;278;p26"/>
          <p:cNvPicPr preferRelativeResize="0"/>
          <p:nvPr/>
        </p:nvPicPr>
        <p:blipFill rotWithShape="1">
          <a:blip r:embed="rId5">
            <a:alphaModFix/>
          </a:blip>
          <a:srcRect/>
          <a:stretch/>
        </p:blipFill>
        <p:spPr>
          <a:xfrm>
            <a:off x="236012" y="2088273"/>
            <a:ext cx="3930433" cy="915635"/>
          </a:xfrm>
          <a:prstGeom prst="rect">
            <a:avLst/>
          </a:prstGeom>
          <a:noFill/>
          <a:ln>
            <a:noFill/>
          </a:ln>
        </p:spPr>
      </p:pic>
      <p:cxnSp>
        <p:nvCxnSpPr>
          <p:cNvPr id="279" name="Google Shape;279;p26"/>
          <p:cNvCxnSpPr/>
          <p:nvPr/>
        </p:nvCxnSpPr>
        <p:spPr>
          <a:xfrm flipH="1">
            <a:off x="1292352" y="2784658"/>
            <a:ext cx="2962227" cy="134894"/>
          </a:xfrm>
          <a:prstGeom prst="straightConnector1">
            <a:avLst/>
          </a:prstGeom>
          <a:noFill/>
          <a:ln w="9525" cap="flat" cmpd="sng">
            <a:solidFill>
              <a:schemeClr val="accent5"/>
            </a:solidFill>
            <a:prstDash val="solid"/>
            <a:miter lim="800000"/>
            <a:headEnd type="none" w="sm" len="sm"/>
            <a:tailEnd type="triangle" w="med" len="med"/>
          </a:ln>
        </p:spPr>
      </p:cxnSp>
      <p:cxnSp>
        <p:nvCxnSpPr>
          <p:cNvPr id="280" name="Google Shape;280;p26"/>
          <p:cNvCxnSpPr/>
          <p:nvPr/>
        </p:nvCxnSpPr>
        <p:spPr>
          <a:xfrm flipH="1">
            <a:off x="1164337" y="3586977"/>
            <a:ext cx="3021901" cy="64488"/>
          </a:xfrm>
          <a:prstGeom prst="straightConnector1">
            <a:avLst/>
          </a:prstGeom>
          <a:noFill/>
          <a:ln w="9525" cap="flat" cmpd="sng">
            <a:solidFill>
              <a:schemeClr val="accent5"/>
            </a:solidFill>
            <a:prstDash val="solid"/>
            <a:miter lim="800000"/>
            <a:headEnd type="none" w="sm" len="sm"/>
            <a:tailEnd type="triangle" w="med" len="med"/>
          </a:ln>
        </p:spPr>
      </p:cxnSp>
      <p:sp>
        <p:nvSpPr>
          <p:cNvPr id="281" name="Google Shape;281;p26"/>
          <p:cNvSpPr txBox="1"/>
          <p:nvPr/>
        </p:nvSpPr>
        <p:spPr>
          <a:xfrm>
            <a:off x="4285488" y="3345730"/>
            <a:ext cx="2317075" cy="680186"/>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10. Insérer votre adresse email, </a:t>
            </a:r>
            <a:r>
              <a:rPr lang="fr-FR" sz="1200">
                <a:solidFill>
                  <a:schemeClr val="accent2"/>
                </a:solidFill>
                <a:latin typeface="Arial"/>
                <a:ea typeface="Arial"/>
                <a:cs typeface="Arial"/>
                <a:sym typeface="Arial"/>
              </a:rPr>
              <a:t>et éventuellement celles des autres parents </a:t>
            </a:r>
            <a:r>
              <a:rPr lang="fr-FR" sz="1200" u="sng">
                <a:solidFill>
                  <a:schemeClr val="accent2"/>
                </a:solidFill>
                <a:latin typeface="Arial"/>
                <a:ea typeface="Arial"/>
                <a:cs typeface="Arial"/>
                <a:sym typeface="Arial"/>
              </a:rPr>
              <a:t>délégués</a:t>
            </a:r>
            <a:r>
              <a:rPr lang="fr-FR" sz="1200">
                <a:solidFill>
                  <a:schemeClr val="accent2"/>
                </a:solidFill>
                <a:latin typeface="Arial"/>
                <a:ea typeface="Arial"/>
                <a:cs typeface="Arial"/>
                <a:sym typeface="Arial"/>
              </a:rPr>
              <a:t> de la classe (séparées par des virgules)</a:t>
            </a:r>
            <a:endParaRPr sz="1400">
              <a:solidFill>
                <a:schemeClr val="accent2"/>
              </a:solidFill>
              <a:latin typeface="Arial"/>
              <a:ea typeface="Arial"/>
              <a:cs typeface="Arial"/>
              <a:sym typeface="Arial"/>
            </a:endParaRPr>
          </a:p>
        </p:txBody>
      </p:sp>
      <p:pic>
        <p:nvPicPr>
          <p:cNvPr id="282" name="Google Shape;282;p26"/>
          <p:cNvPicPr preferRelativeResize="0"/>
          <p:nvPr/>
        </p:nvPicPr>
        <p:blipFill rotWithShape="1">
          <a:blip r:embed="rId6">
            <a:alphaModFix/>
          </a:blip>
          <a:srcRect/>
          <a:stretch/>
        </p:blipFill>
        <p:spPr>
          <a:xfrm>
            <a:off x="255437" y="4322984"/>
            <a:ext cx="2362170" cy="501522"/>
          </a:xfrm>
          <a:prstGeom prst="rect">
            <a:avLst/>
          </a:prstGeom>
          <a:noFill/>
          <a:ln>
            <a:noFill/>
          </a:ln>
        </p:spPr>
      </p:pic>
      <p:sp>
        <p:nvSpPr>
          <p:cNvPr id="283" name="Google Shape;283;p26"/>
          <p:cNvSpPr txBox="1"/>
          <p:nvPr/>
        </p:nvSpPr>
        <p:spPr>
          <a:xfrm>
            <a:off x="2353057" y="4443412"/>
            <a:ext cx="2455130"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11. En bas de page, cliquez sur « enregistrer »</a:t>
            </a:r>
            <a:endParaRPr sz="1400">
              <a:solidFill>
                <a:schemeClr val="accent2"/>
              </a:solidFill>
              <a:latin typeface="Arial"/>
              <a:ea typeface="Arial"/>
              <a:cs typeface="Arial"/>
              <a:sym typeface="Arial"/>
            </a:endParaRPr>
          </a:p>
        </p:txBody>
      </p:sp>
      <p:cxnSp>
        <p:nvCxnSpPr>
          <p:cNvPr id="284" name="Google Shape;284;p26"/>
          <p:cNvCxnSpPr/>
          <p:nvPr/>
        </p:nvCxnSpPr>
        <p:spPr>
          <a:xfrm flipH="1">
            <a:off x="2055467" y="4573745"/>
            <a:ext cx="227087" cy="5192"/>
          </a:xfrm>
          <a:prstGeom prst="straightConnector1">
            <a:avLst/>
          </a:prstGeom>
          <a:noFill/>
          <a:ln w="9525" cap="flat" cmpd="sng">
            <a:solidFill>
              <a:schemeClr val="accent5"/>
            </a:solidFill>
            <a:prstDash val="solid"/>
            <a:miter lim="800000"/>
            <a:headEnd type="none" w="sm" len="sm"/>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7"/>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27</a:t>
            </a:fld>
            <a:endParaRPr/>
          </a:p>
        </p:txBody>
      </p:sp>
      <p:sp>
        <p:nvSpPr>
          <p:cNvPr id="290" name="Google Shape;290;p27"/>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3 : Envoi du questionnaire</a:t>
            </a:r>
            <a:endParaRPr/>
          </a:p>
          <a:p>
            <a:pPr marL="0" lvl="0" indent="0" algn="l" rtl="0">
              <a:lnSpc>
                <a:spcPct val="100000"/>
              </a:lnSpc>
              <a:spcBef>
                <a:spcPts val="750"/>
              </a:spcBef>
              <a:spcAft>
                <a:spcPts val="0"/>
              </a:spcAft>
              <a:buSzPts val="1350"/>
              <a:buNone/>
            </a:pPr>
            <a:endParaRPr/>
          </a:p>
        </p:txBody>
      </p:sp>
      <p:sp>
        <p:nvSpPr>
          <p:cNvPr id="291" name="Google Shape;291;p27"/>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49274" algn="l" rtl="0">
              <a:lnSpc>
                <a:spcPct val="100000"/>
              </a:lnSpc>
              <a:spcBef>
                <a:spcPts val="0"/>
              </a:spcBef>
              <a:spcAft>
                <a:spcPts val="0"/>
              </a:spcAft>
              <a:buSzPts val="1350"/>
              <a:buNone/>
            </a:pPr>
            <a:endParaRPr/>
          </a:p>
        </p:txBody>
      </p:sp>
      <p:pic>
        <p:nvPicPr>
          <p:cNvPr id="292" name="Google Shape;292;p27"/>
          <p:cNvPicPr preferRelativeResize="0"/>
          <p:nvPr/>
        </p:nvPicPr>
        <p:blipFill rotWithShape="1">
          <a:blip r:embed="rId3">
            <a:alphaModFix/>
          </a:blip>
          <a:srcRect/>
          <a:stretch/>
        </p:blipFill>
        <p:spPr>
          <a:xfrm>
            <a:off x="233362" y="614132"/>
            <a:ext cx="4102608" cy="948557"/>
          </a:xfrm>
          <a:prstGeom prst="rect">
            <a:avLst/>
          </a:prstGeom>
          <a:noFill/>
          <a:ln>
            <a:noFill/>
          </a:ln>
        </p:spPr>
      </p:pic>
      <p:sp>
        <p:nvSpPr>
          <p:cNvPr id="293" name="Google Shape;293;p27"/>
          <p:cNvSpPr txBox="1"/>
          <p:nvPr/>
        </p:nvSpPr>
        <p:spPr>
          <a:xfrm>
            <a:off x="4716541" y="1196435"/>
            <a:ext cx="1908097"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1. Cliquez sur « Partager »</a:t>
            </a:r>
            <a:endParaRPr sz="1400">
              <a:solidFill>
                <a:schemeClr val="accent2"/>
              </a:solidFill>
              <a:latin typeface="Arial"/>
              <a:ea typeface="Arial"/>
              <a:cs typeface="Arial"/>
              <a:sym typeface="Arial"/>
            </a:endParaRPr>
          </a:p>
        </p:txBody>
      </p:sp>
      <p:cxnSp>
        <p:nvCxnSpPr>
          <p:cNvPr id="294" name="Google Shape;294;p27"/>
          <p:cNvCxnSpPr/>
          <p:nvPr/>
        </p:nvCxnSpPr>
        <p:spPr>
          <a:xfrm rot="10800000">
            <a:off x="4047745" y="877824"/>
            <a:ext cx="579119" cy="323088"/>
          </a:xfrm>
          <a:prstGeom prst="straightConnector1">
            <a:avLst/>
          </a:prstGeom>
          <a:noFill/>
          <a:ln w="9525" cap="flat" cmpd="sng">
            <a:solidFill>
              <a:schemeClr val="accent5"/>
            </a:solidFill>
            <a:prstDash val="solid"/>
            <a:miter lim="800000"/>
            <a:headEnd type="none" w="sm" len="sm"/>
            <a:tailEnd type="triangle" w="med" len="med"/>
          </a:ln>
        </p:spPr>
      </p:cxnSp>
      <p:pic>
        <p:nvPicPr>
          <p:cNvPr id="295" name="Google Shape;295;p27"/>
          <p:cNvPicPr preferRelativeResize="0"/>
          <p:nvPr/>
        </p:nvPicPr>
        <p:blipFill rotWithShape="1">
          <a:blip r:embed="rId4">
            <a:alphaModFix/>
          </a:blip>
          <a:srcRect/>
          <a:stretch/>
        </p:blipFill>
        <p:spPr>
          <a:xfrm>
            <a:off x="238124" y="1691642"/>
            <a:ext cx="4097845" cy="1678749"/>
          </a:xfrm>
          <a:prstGeom prst="rect">
            <a:avLst/>
          </a:prstGeom>
          <a:noFill/>
          <a:ln>
            <a:noFill/>
          </a:ln>
        </p:spPr>
      </p:pic>
      <p:cxnSp>
        <p:nvCxnSpPr>
          <p:cNvPr id="296" name="Google Shape;296;p27"/>
          <p:cNvCxnSpPr/>
          <p:nvPr/>
        </p:nvCxnSpPr>
        <p:spPr>
          <a:xfrm flipH="1">
            <a:off x="3377185" y="2531016"/>
            <a:ext cx="1200911" cy="523081"/>
          </a:xfrm>
          <a:prstGeom prst="straightConnector1">
            <a:avLst/>
          </a:prstGeom>
          <a:noFill/>
          <a:ln w="9525" cap="flat" cmpd="sng">
            <a:solidFill>
              <a:schemeClr val="accent5"/>
            </a:solidFill>
            <a:prstDash val="solid"/>
            <a:miter lim="800000"/>
            <a:headEnd type="none" w="sm" len="sm"/>
            <a:tailEnd type="triangle" w="med" len="med"/>
          </a:ln>
        </p:spPr>
      </p:cxnSp>
      <p:sp>
        <p:nvSpPr>
          <p:cNvPr id="297" name="Google Shape;297;p27"/>
          <p:cNvSpPr txBox="1"/>
          <p:nvPr/>
        </p:nvSpPr>
        <p:spPr>
          <a:xfrm>
            <a:off x="4707016" y="2319539"/>
            <a:ext cx="1908097"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2. Cliquez puis faire un clic droit « Copier »</a:t>
            </a:r>
            <a:endParaRPr/>
          </a:p>
        </p:txBody>
      </p:sp>
      <p:sp>
        <p:nvSpPr>
          <p:cNvPr id="298" name="Google Shape;298;p27"/>
          <p:cNvSpPr txBox="1"/>
          <p:nvPr/>
        </p:nvSpPr>
        <p:spPr>
          <a:xfrm>
            <a:off x="238124" y="3580812"/>
            <a:ext cx="4388740" cy="732508"/>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3. Vous pouvez maintenant coller le lien copié dans un mail à l’ensemble des parents de la classe </a:t>
            </a:r>
            <a:r>
              <a:rPr lang="fr-FR" sz="1400">
                <a:solidFill>
                  <a:srgbClr val="FF0000"/>
                </a:solidFill>
                <a:latin typeface="Arial"/>
                <a:ea typeface="Arial"/>
                <a:cs typeface="Arial"/>
                <a:sym typeface="Arial"/>
              </a:rPr>
              <a:t>(en copie cachée) – </a:t>
            </a:r>
            <a:r>
              <a:rPr lang="fr-FR" sz="1400">
                <a:solidFill>
                  <a:schemeClr val="dk1"/>
                </a:solidFill>
                <a:latin typeface="Arial"/>
                <a:ea typeface="Arial"/>
                <a:cs typeface="Arial"/>
                <a:sym typeface="Arial"/>
              </a:rPr>
              <a:t>modèle d’envoi de l’email proposé dans le slide suivant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8"/>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28</a:t>
            </a:fld>
            <a:endParaRPr/>
          </a:p>
        </p:txBody>
      </p:sp>
      <p:sp>
        <p:nvSpPr>
          <p:cNvPr id="304" name="Google Shape;304;p28"/>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3 : Envoi du questionnaire - Modèle</a:t>
            </a:r>
            <a:endParaRPr/>
          </a:p>
          <a:p>
            <a:pPr marL="0" lvl="0" indent="0" algn="l" rtl="0">
              <a:lnSpc>
                <a:spcPct val="100000"/>
              </a:lnSpc>
              <a:spcBef>
                <a:spcPts val="750"/>
              </a:spcBef>
              <a:spcAft>
                <a:spcPts val="0"/>
              </a:spcAft>
              <a:buSzPts val="1350"/>
              <a:buNone/>
            </a:pPr>
            <a:endParaRPr/>
          </a:p>
        </p:txBody>
      </p:sp>
      <p:sp>
        <p:nvSpPr>
          <p:cNvPr id="305" name="Google Shape;305;p28"/>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50"/>
              <a:buNone/>
            </a:pPr>
            <a:r>
              <a:rPr lang="fr-FR" sz="1050"/>
              <a:t>A l’attention des Parents d’Élèves de la classe de </a:t>
            </a:r>
            <a:r>
              <a:rPr lang="fr-FR" sz="1050">
                <a:solidFill>
                  <a:srgbClr val="FFC000"/>
                </a:solidFill>
              </a:rPr>
              <a:t>XXX</a:t>
            </a:r>
            <a:r>
              <a:rPr lang="fr-FR" sz="1050"/>
              <a:t> : </a:t>
            </a:r>
            <a:endParaRPr/>
          </a:p>
          <a:p>
            <a:pPr marL="0" lvl="0" indent="0" algn="l" rtl="0">
              <a:lnSpc>
                <a:spcPct val="100000"/>
              </a:lnSpc>
              <a:spcBef>
                <a:spcPts val="750"/>
              </a:spcBef>
              <a:spcAft>
                <a:spcPts val="0"/>
              </a:spcAft>
              <a:buSzPts val="1050"/>
              <a:buNone/>
            </a:pPr>
            <a:r>
              <a:rPr lang="fr-FR" sz="1050"/>
              <a:t>Chers Parents, </a:t>
            </a:r>
            <a:endParaRPr/>
          </a:p>
          <a:p>
            <a:pPr marL="0" lvl="0" indent="0" algn="l" rtl="0">
              <a:lnSpc>
                <a:spcPct val="100000"/>
              </a:lnSpc>
              <a:spcBef>
                <a:spcPts val="750"/>
              </a:spcBef>
              <a:spcAft>
                <a:spcPts val="0"/>
              </a:spcAft>
              <a:buSzPts val="1050"/>
              <a:buNone/>
            </a:pPr>
            <a:r>
              <a:rPr lang="fr-FR" sz="1050"/>
              <a:t>En vue de la préparation du Conseil de Classe du </a:t>
            </a:r>
            <a:r>
              <a:rPr lang="fr-FR" sz="1050">
                <a:solidFill>
                  <a:srgbClr val="FFC000"/>
                </a:solidFill>
              </a:rPr>
              <a:t>xxx</a:t>
            </a:r>
            <a:r>
              <a:rPr lang="fr-FR" sz="1050"/>
              <a:t> trimestre de </a:t>
            </a:r>
            <a:r>
              <a:rPr lang="fr-FR" sz="1050">
                <a:solidFill>
                  <a:srgbClr val="FFC000"/>
                </a:solidFill>
              </a:rPr>
              <a:t>xxx</a:t>
            </a:r>
            <a:r>
              <a:rPr lang="fr-FR" sz="1050"/>
              <a:t> qui se tiendra le </a:t>
            </a:r>
            <a:r>
              <a:rPr lang="fr-FR" sz="1050">
                <a:solidFill>
                  <a:srgbClr val="FFC000"/>
                </a:solidFill>
              </a:rPr>
              <a:t>xxx</a:t>
            </a:r>
            <a:r>
              <a:rPr lang="fr-FR" sz="1050"/>
              <a:t> </a:t>
            </a:r>
            <a:r>
              <a:rPr lang="fr-FR" sz="1050">
                <a:solidFill>
                  <a:srgbClr val="FFC000"/>
                </a:solidFill>
              </a:rPr>
              <a:t>xxx</a:t>
            </a:r>
            <a:r>
              <a:rPr lang="fr-FR" sz="1050"/>
              <a:t> Décembre </a:t>
            </a:r>
            <a:r>
              <a:rPr lang="fr-FR" sz="1050">
                <a:solidFill>
                  <a:srgbClr val="FFC000"/>
                </a:solidFill>
              </a:rPr>
              <a:t>xxx</a:t>
            </a:r>
            <a:r>
              <a:rPr lang="fr-FR" sz="1050"/>
              <a:t> à </a:t>
            </a:r>
            <a:r>
              <a:rPr lang="fr-FR" sz="1050">
                <a:solidFill>
                  <a:srgbClr val="FFC000"/>
                </a:solidFill>
              </a:rPr>
              <a:t>xx</a:t>
            </a:r>
            <a:r>
              <a:rPr lang="fr-FR" sz="1050"/>
              <a:t>H</a:t>
            </a:r>
            <a:r>
              <a:rPr lang="fr-FR" sz="1050">
                <a:solidFill>
                  <a:srgbClr val="FFC000"/>
                </a:solidFill>
              </a:rPr>
              <a:t>xx</a:t>
            </a:r>
            <a:r>
              <a:rPr lang="fr-FR" sz="1050"/>
              <a:t>, nous souhaitons obtenir vos premiers retours sur la scolarité de votre enfant à la CSI de Ferney. </a:t>
            </a:r>
            <a:endParaRPr/>
          </a:p>
          <a:p>
            <a:pPr marL="0" lvl="0" indent="0" algn="l" rtl="0">
              <a:lnSpc>
                <a:spcPct val="100000"/>
              </a:lnSpc>
              <a:spcBef>
                <a:spcPts val="750"/>
              </a:spcBef>
              <a:spcAft>
                <a:spcPts val="0"/>
              </a:spcAft>
              <a:buSzPts val="1050"/>
              <a:buNone/>
            </a:pPr>
            <a:r>
              <a:rPr lang="fr-FR" sz="1050"/>
              <a:t>Par conséquent, vous trouverez ci-dessous un lien vers questionnaire en ligne adressant les points essentiels de la scolarité de votre enfant (enseignement, niveau de la classe, encadrement, cantine, etc.) et qui vous prendra quelques minutes à remplir. </a:t>
            </a:r>
            <a:endParaRPr/>
          </a:p>
          <a:p>
            <a:pPr marL="0" lvl="0" indent="0" algn="l" rtl="0">
              <a:lnSpc>
                <a:spcPct val="100000"/>
              </a:lnSpc>
              <a:spcBef>
                <a:spcPts val="750"/>
              </a:spcBef>
              <a:spcAft>
                <a:spcPts val="0"/>
              </a:spcAft>
              <a:buSzPts val="1050"/>
              <a:buNone/>
            </a:pPr>
            <a:r>
              <a:rPr lang="fr-FR" sz="1050">
                <a:solidFill>
                  <a:srgbClr val="FFC000"/>
                </a:solidFill>
              </a:rPr>
              <a:t>https://framaforms.org/xxx</a:t>
            </a:r>
            <a:endParaRPr/>
          </a:p>
          <a:p>
            <a:pPr marL="0" lvl="0" indent="0" algn="l" rtl="0">
              <a:lnSpc>
                <a:spcPct val="100000"/>
              </a:lnSpc>
              <a:spcBef>
                <a:spcPts val="750"/>
              </a:spcBef>
              <a:spcAft>
                <a:spcPts val="0"/>
              </a:spcAft>
              <a:buSzPts val="1050"/>
              <a:buNone/>
            </a:pPr>
            <a:r>
              <a:rPr lang="fr-FR" sz="1050"/>
              <a:t>Date limite pour le retour du questionnaire : </a:t>
            </a:r>
            <a:r>
              <a:rPr lang="fr-FR" sz="1050">
                <a:solidFill>
                  <a:srgbClr val="FFC000"/>
                </a:solidFill>
              </a:rPr>
              <a:t>xxx</a:t>
            </a:r>
            <a:endParaRPr/>
          </a:p>
          <a:p>
            <a:pPr marL="0" lvl="0" indent="0" algn="l" rtl="0">
              <a:lnSpc>
                <a:spcPct val="100000"/>
              </a:lnSpc>
              <a:spcBef>
                <a:spcPts val="750"/>
              </a:spcBef>
              <a:spcAft>
                <a:spcPts val="0"/>
              </a:spcAft>
              <a:buSzPts val="1050"/>
              <a:buNone/>
            </a:pPr>
            <a:r>
              <a:rPr lang="fr-FR" sz="1050"/>
              <a:t>En tant que Parents Délégués, notre rôle consiste à porter vos voix lors du conseil de classe, et en ce sens, votre participation et vos retours sont essentiels. </a:t>
            </a:r>
            <a:endParaRPr/>
          </a:p>
          <a:p>
            <a:pPr marL="0" lvl="0" indent="0" algn="l" rtl="0">
              <a:lnSpc>
                <a:spcPct val="100000"/>
              </a:lnSpc>
              <a:spcBef>
                <a:spcPts val="750"/>
              </a:spcBef>
              <a:spcAft>
                <a:spcPts val="0"/>
              </a:spcAft>
              <a:buSzPts val="1050"/>
              <a:buNone/>
            </a:pPr>
            <a:r>
              <a:rPr lang="fr-FR" sz="1050"/>
              <a:t>Un compte rendu détaillé du Conseil de Classe sera ensuite partagé avec l’ensemble des parents. </a:t>
            </a:r>
            <a:endParaRPr/>
          </a:p>
          <a:p>
            <a:pPr marL="0" lvl="0" indent="0" algn="l" rtl="0">
              <a:lnSpc>
                <a:spcPct val="100000"/>
              </a:lnSpc>
              <a:spcBef>
                <a:spcPts val="750"/>
              </a:spcBef>
              <a:spcAft>
                <a:spcPts val="0"/>
              </a:spcAft>
              <a:buSzPts val="1050"/>
              <a:buNone/>
            </a:pPr>
            <a:r>
              <a:rPr lang="fr-FR" sz="1050"/>
              <a:t>Pour toute question, n’hésitez pas à nous contacter par mail. </a:t>
            </a:r>
            <a:endParaRPr/>
          </a:p>
          <a:p>
            <a:pPr marL="0" lvl="0" indent="0" algn="l" rtl="0">
              <a:lnSpc>
                <a:spcPct val="100000"/>
              </a:lnSpc>
              <a:spcBef>
                <a:spcPts val="750"/>
              </a:spcBef>
              <a:spcAft>
                <a:spcPts val="0"/>
              </a:spcAft>
              <a:buSzPts val="1050"/>
              <a:buNone/>
            </a:pPr>
            <a:r>
              <a:rPr lang="fr-FR" sz="1050"/>
              <a:t>Dans l’espoir d’une participation active de chacun,  </a:t>
            </a:r>
            <a:endParaRPr/>
          </a:p>
          <a:p>
            <a:pPr marL="0" lvl="0" indent="0" algn="l" rtl="0">
              <a:lnSpc>
                <a:spcPct val="100000"/>
              </a:lnSpc>
              <a:spcBef>
                <a:spcPts val="750"/>
              </a:spcBef>
              <a:spcAft>
                <a:spcPts val="0"/>
              </a:spcAft>
              <a:buSzPts val="1050"/>
              <a:buNone/>
            </a:pPr>
            <a:r>
              <a:rPr lang="fr-FR" sz="1050"/>
              <a:t>Bien cordialement, </a:t>
            </a:r>
            <a:endParaRPr/>
          </a:p>
          <a:p>
            <a:pPr marL="0" lvl="0" indent="0" algn="l" rtl="0">
              <a:lnSpc>
                <a:spcPct val="100000"/>
              </a:lnSpc>
              <a:spcBef>
                <a:spcPts val="750"/>
              </a:spcBef>
              <a:spcAft>
                <a:spcPts val="0"/>
              </a:spcAft>
              <a:buSzPts val="1050"/>
              <a:buNone/>
            </a:pPr>
            <a:r>
              <a:rPr lang="fr-FR" sz="1050"/>
              <a:t>Les Parents Délégués </a:t>
            </a:r>
            <a:endParaRPr/>
          </a:p>
          <a:p>
            <a:pPr marL="0" lvl="0" indent="0" algn="l" rtl="0">
              <a:lnSpc>
                <a:spcPct val="100000"/>
              </a:lnSpc>
              <a:spcBef>
                <a:spcPts val="750"/>
              </a:spcBef>
              <a:spcAft>
                <a:spcPts val="0"/>
              </a:spcAft>
              <a:buSzPts val="1050"/>
              <a:buNone/>
            </a:pPr>
            <a:r>
              <a:rPr lang="fr-FR" sz="1050">
                <a:solidFill>
                  <a:srgbClr val="FFC000"/>
                </a:solidFill>
              </a:rPr>
              <a:t>xxx, APE,  xxx@hotmail.com</a:t>
            </a:r>
            <a:endParaRPr/>
          </a:p>
          <a:p>
            <a:pPr marL="0" lvl="0" indent="0" algn="l" rtl="0">
              <a:lnSpc>
                <a:spcPct val="100000"/>
              </a:lnSpc>
              <a:spcBef>
                <a:spcPts val="750"/>
              </a:spcBef>
              <a:spcAft>
                <a:spcPts val="0"/>
              </a:spcAft>
              <a:buSzPts val="1050"/>
              <a:buNone/>
            </a:pPr>
            <a:r>
              <a:rPr lang="fr-FR" sz="1050">
                <a:solidFill>
                  <a:srgbClr val="FFC000"/>
                </a:solidFill>
              </a:rPr>
              <a:t>xxx, FCPE, xxx@gmail.com</a:t>
            </a:r>
            <a:endParaRPr/>
          </a:p>
          <a:p>
            <a:pPr marL="0" lvl="0" indent="0" algn="l" rtl="0">
              <a:lnSpc>
                <a:spcPct val="100000"/>
              </a:lnSpc>
              <a:spcBef>
                <a:spcPts val="750"/>
              </a:spcBef>
              <a:spcAft>
                <a:spcPts val="0"/>
              </a:spcAft>
              <a:buSzPts val="1050"/>
              <a:buNone/>
            </a:pPr>
            <a:endParaRPr sz="1050"/>
          </a:p>
          <a:p>
            <a:pPr marL="0" lvl="0" indent="0" algn="l" rtl="0">
              <a:lnSpc>
                <a:spcPct val="100000"/>
              </a:lnSpc>
              <a:spcBef>
                <a:spcPts val="750"/>
              </a:spcBef>
              <a:spcAft>
                <a:spcPts val="0"/>
              </a:spcAft>
              <a:buSzPts val="1050"/>
              <a:buNone/>
            </a:pPr>
            <a:r>
              <a:rPr lang="fr-FR" sz="1050"/>
              <a:t> </a:t>
            </a:r>
            <a:endParaRPr/>
          </a:p>
          <a:p>
            <a:pPr marL="0" lvl="0" indent="0" algn="l" rtl="0">
              <a:lnSpc>
                <a:spcPct val="100000"/>
              </a:lnSpc>
              <a:spcBef>
                <a:spcPts val="750"/>
              </a:spcBef>
              <a:spcAft>
                <a:spcPts val="0"/>
              </a:spcAft>
              <a:buSzPts val="1050"/>
              <a:buNone/>
            </a:pPr>
            <a:endParaRPr sz="1050"/>
          </a:p>
          <a:p>
            <a:pPr marL="0" lvl="0" indent="0" algn="l" rtl="0">
              <a:lnSpc>
                <a:spcPct val="100000"/>
              </a:lnSpc>
              <a:spcBef>
                <a:spcPts val="750"/>
              </a:spcBef>
              <a:spcAft>
                <a:spcPts val="0"/>
              </a:spcAft>
              <a:buSzPts val="1050"/>
              <a:buNone/>
            </a:pPr>
            <a:r>
              <a:rPr lang="fr-FR" sz="1050"/>
              <a:t>============================================================</a:t>
            </a:r>
            <a:endParaRPr sz="1050"/>
          </a:p>
        </p:txBody>
      </p:sp>
      <p:sp>
        <p:nvSpPr>
          <p:cNvPr id="306" name="Google Shape;306;p28"/>
          <p:cNvSpPr txBox="1"/>
          <p:nvPr/>
        </p:nvSpPr>
        <p:spPr>
          <a:xfrm>
            <a:off x="2660026" y="2294343"/>
            <a:ext cx="1908097"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Insérer le lien copié sur Framaforms</a:t>
            </a:r>
            <a:endParaRPr sz="1400">
              <a:solidFill>
                <a:schemeClr val="accent2"/>
              </a:solidFill>
              <a:latin typeface="Arial"/>
              <a:ea typeface="Arial"/>
              <a:cs typeface="Arial"/>
              <a:sym typeface="Arial"/>
            </a:endParaRPr>
          </a:p>
        </p:txBody>
      </p:sp>
      <p:cxnSp>
        <p:nvCxnSpPr>
          <p:cNvPr id="307" name="Google Shape;307;p28"/>
          <p:cNvCxnSpPr/>
          <p:nvPr/>
        </p:nvCxnSpPr>
        <p:spPr>
          <a:xfrm rot="10800000">
            <a:off x="1849307" y="2477470"/>
            <a:ext cx="749806" cy="0"/>
          </a:xfrm>
          <a:prstGeom prst="straightConnector1">
            <a:avLst/>
          </a:prstGeom>
          <a:noFill/>
          <a:ln w="9525" cap="flat" cmpd="sng">
            <a:solidFill>
              <a:schemeClr val="accent5"/>
            </a:solidFill>
            <a:prstDash val="solid"/>
            <a:miter lim="800000"/>
            <a:headEnd type="none" w="sm" len="sm"/>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9"/>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29</a:t>
            </a:fld>
            <a:endParaRPr/>
          </a:p>
        </p:txBody>
      </p:sp>
      <p:sp>
        <p:nvSpPr>
          <p:cNvPr id="313" name="Google Shape;313;p29"/>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4 : Analyse des résultats du questionnaire</a:t>
            </a:r>
            <a:endParaRPr/>
          </a:p>
          <a:p>
            <a:pPr marL="0" lvl="0" indent="0" algn="l" rtl="0">
              <a:lnSpc>
                <a:spcPct val="100000"/>
              </a:lnSpc>
              <a:spcBef>
                <a:spcPts val="750"/>
              </a:spcBef>
              <a:spcAft>
                <a:spcPts val="0"/>
              </a:spcAft>
              <a:buSzPts val="1350"/>
              <a:buNone/>
            </a:pPr>
            <a:endParaRPr/>
          </a:p>
        </p:txBody>
      </p:sp>
      <p:sp>
        <p:nvSpPr>
          <p:cNvPr id="314" name="Google Shape;314;p29"/>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t>Rendez-vous sur Framaforms </a:t>
            </a:r>
            <a:r>
              <a:rPr lang="fr-FR" u="sng">
                <a:solidFill>
                  <a:schemeClr val="hlink"/>
                </a:solidFill>
                <a:hlinkClick r:id="rId3"/>
              </a:rPr>
              <a:t>www.framaforms.org</a:t>
            </a:r>
            <a:endParaRPr/>
          </a:p>
          <a:p>
            <a:pPr marL="135000" lvl="0" indent="-135000" algn="l" rtl="0">
              <a:lnSpc>
                <a:spcPct val="100000"/>
              </a:lnSpc>
              <a:spcBef>
                <a:spcPts val="750"/>
              </a:spcBef>
              <a:spcAft>
                <a:spcPts val="0"/>
              </a:spcAft>
              <a:buSzPts val="1300"/>
              <a:buChar char="—"/>
            </a:pPr>
            <a:r>
              <a:rPr lang="fr-FR"/>
              <a:t>Entrez vos informations de connexion</a:t>
            </a:r>
            <a:endParaRPr/>
          </a:p>
          <a:p>
            <a:pPr marL="135000" lvl="0" indent="-135000" algn="l" rtl="0">
              <a:lnSpc>
                <a:spcPct val="100000"/>
              </a:lnSpc>
              <a:spcBef>
                <a:spcPts val="750"/>
              </a:spcBef>
              <a:spcAft>
                <a:spcPts val="0"/>
              </a:spcAft>
              <a:buSzPts val="1300"/>
              <a:buChar char="—"/>
            </a:pPr>
            <a:r>
              <a:rPr lang="fr-FR"/>
              <a:t>Accédez à vos formulaires </a:t>
            </a:r>
            <a:endParaRPr/>
          </a:p>
          <a:p>
            <a:pPr marL="135000" lvl="0" indent="-135000" algn="l" rtl="0">
              <a:lnSpc>
                <a:spcPct val="100000"/>
              </a:lnSpc>
              <a:spcBef>
                <a:spcPts val="750"/>
              </a:spcBef>
              <a:spcAft>
                <a:spcPts val="0"/>
              </a:spcAft>
              <a:buSzPts val="1300"/>
              <a:buChar char="—"/>
            </a:pPr>
            <a:r>
              <a:rPr lang="fr-FR"/>
              <a:t>Sélectionnez « questionnaire conseil de classe »</a:t>
            </a:r>
            <a:endParaRPr/>
          </a:p>
          <a:p>
            <a:pPr marL="135000" lvl="0" indent="-135000" algn="l" rtl="0">
              <a:lnSpc>
                <a:spcPct val="100000"/>
              </a:lnSpc>
              <a:spcBef>
                <a:spcPts val="750"/>
              </a:spcBef>
              <a:spcAft>
                <a:spcPts val="0"/>
              </a:spcAft>
              <a:buSzPts val="1300"/>
              <a:buChar char="—"/>
            </a:pPr>
            <a:r>
              <a:rPr lang="fr-FR"/>
              <a:t>Cliquez sur « résultats »</a:t>
            </a:r>
            <a:endParaRPr/>
          </a:p>
          <a:p>
            <a:pPr marL="135000" lvl="0" indent="-49274" algn="l" rtl="0">
              <a:lnSpc>
                <a:spcPct val="100000"/>
              </a:lnSpc>
              <a:spcBef>
                <a:spcPts val="750"/>
              </a:spcBef>
              <a:spcAft>
                <a:spcPts val="0"/>
              </a:spcAft>
              <a:buSzPts val="1350"/>
              <a:buNone/>
            </a:pPr>
            <a:endParaRPr/>
          </a:p>
          <a:p>
            <a:pPr marL="135000" lvl="0" indent="-135000" algn="l" rtl="0">
              <a:lnSpc>
                <a:spcPct val="100000"/>
              </a:lnSpc>
              <a:spcBef>
                <a:spcPts val="750"/>
              </a:spcBef>
              <a:spcAft>
                <a:spcPts val="0"/>
              </a:spcAft>
              <a:buSzPts val="1300"/>
              <a:buChar char="—"/>
            </a:pPr>
            <a:r>
              <a:rPr lang="fr-FR"/>
              <a:t>Cliquez sur « analyse » pour avoir les tableaux récapitulatifs des résultats</a:t>
            </a:r>
            <a:endParaRPr/>
          </a:p>
          <a:p>
            <a:pPr marL="135000" lvl="0" indent="-49274" algn="l" rtl="0">
              <a:lnSpc>
                <a:spcPct val="100000"/>
              </a:lnSpc>
              <a:spcBef>
                <a:spcPts val="750"/>
              </a:spcBef>
              <a:spcAft>
                <a:spcPts val="0"/>
              </a:spcAft>
              <a:buSzPts val="1350"/>
              <a:buNone/>
            </a:pPr>
            <a:endParaRPr/>
          </a:p>
        </p:txBody>
      </p:sp>
      <p:pic>
        <p:nvPicPr>
          <p:cNvPr id="315" name="Google Shape;315;p29"/>
          <p:cNvPicPr preferRelativeResize="0"/>
          <p:nvPr/>
        </p:nvPicPr>
        <p:blipFill rotWithShape="1">
          <a:blip r:embed="rId4">
            <a:alphaModFix/>
          </a:blip>
          <a:srcRect/>
          <a:stretch/>
        </p:blipFill>
        <p:spPr>
          <a:xfrm>
            <a:off x="2663952" y="1238984"/>
            <a:ext cx="2098548" cy="330014"/>
          </a:xfrm>
          <a:prstGeom prst="rect">
            <a:avLst/>
          </a:prstGeom>
          <a:noFill/>
          <a:ln>
            <a:noFill/>
          </a:ln>
        </p:spPr>
      </p:pic>
      <p:pic>
        <p:nvPicPr>
          <p:cNvPr id="316" name="Google Shape;316;p29"/>
          <p:cNvPicPr preferRelativeResize="0"/>
          <p:nvPr/>
        </p:nvPicPr>
        <p:blipFill rotWithShape="1">
          <a:blip r:embed="rId5">
            <a:alphaModFix/>
          </a:blip>
          <a:srcRect/>
          <a:stretch/>
        </p:blipFill>
        <p:spPr>
          <a:xfrm>
            <a:off x="2618889" y="1923119"/>
            <a:ext cx="3830875" cy="535499"/>
          </a:xfrm>
          <a:prstGeom prst="rect">
            <a:avLst/>
          </a:prstGeom>
          <a:noFill/>
          <a:ln>
            <a:noFill/>
          </a:ln>
        </p:spPr>
      </p:pic>
      <p:sp>
        <p:nvSpPr>
          <p:cNvPr id="317" name="Google Shape;317;p29"/>
          <p:cNvSpPr/>
          <p:nvPr/>
        </p:nvSpPr>
        <p:spPr>
          <a:xfrm>
            <a:off x="5401056" y="1947188"/>
            <a:ext cx="536448" cy="219611"/>
          </a:xfrm>
          <a:prstGeom prst="roundRect">
            <a:avLst>
              <a:gd name="adj" fmla="val 16667"/>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chemeClr val="dk1"/>
              </a:buClr>
              <a:buSzPts val="1400"/>
              <a:buFont typeface="Arial"/>
              <a:buNone/>
            </a:pPr>
            <a:endParaRPr sz="1400">
              <a:solidFill>
                <a:schemeClr val="lt1"/>
              </a:solidFill>
              <a:latin typeface="Arial"/>
              <a:ea typeface="Arial"/>
              <a:cs typeface="Arial"/>
              <a:sym typeface="Arial"/>
            </a:endParaRPr>
          </a:p>
        </p:txBody>
      </p:sp>
      <p:pic>
        <p:nvPicPr>
          <p:cNvPr id="318" name="Google Shape;318;p29"/>
          <p:cNvPicPr preferRelativeResize="0"/>
          <p:nvPr/>
        </p:nvPicPr>
        <p:blipFill rotWithShape="1">
          <a:blip r:embed="rId6">
            <a:alphaModFix/>
          </a:blip>
          <a:srcRect b="61974"/>
          <a:stretch/>
        </p:blipFill>
        <p:spPr>
          <a:xfrm>
            <a:off x="1186419" y="2946878"/>
            <a:ext cx="4751085" cy="651705"/>
          </a:xfrm>
          <a:prstGeom prst="rect">
            <a:avLst/>
          </a:prstGeom>
          <a:noFill/>
          <a:ln>
            <a:noFill/>
          </a:ln>
        </p:spPr>
      </p:pic>
      <p:sp>
        <p:nvSpPr>
          <p:cNvPr id="319" name="Google Shape;319;p29"/>
          <p:cNvSpPr/>
          <p:nvPr/>
        </p:nvSpPr>
        <p:spPr>
          <a:xfrm>
            <a:off x="2072640" y="3272731"/>
            <a:ext cx="438912" cy="177606"/>
          </a:xfrm>
          <a:prstGeom prst="roundRect">
            <a:avLst>
              <a:gd name="adj" fmla="val 16667"/>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chemeClr val="dk1"/>
              </a:buClr>
              <a:buSzPts val="1400"/>
              <a:buFont typeface="Arial"/>
              <a:buNone/>
            </a:pPr>
            <a:endParaRPr sz="1400">
              <a:solidFill>
                <a:schemeClr val="lt1"/>
              </a:solidFill>
              <a:latin typeface="Arial"/>
              <a:ea typeface="Arial"/>
              <a:cs typeface="Arial"/>
              <a:sym typeface="Arial"/>
            </a:endParaRPr>
          </a:p>
        </p:txBody>
      </p:sp>
      <p:pic>
        <p:nvPicPr>
          <p:cNvPr id="320" name="Google Shape;320;p29"/>
          <p:cNvPicPr preferRelativeResize="0"/>
          <p:nvPr/>
        </p:nvPicPr>
        <p:blipFill rotWithShape="1">
          <a:blip r:embed="rId7">
            <a:alphaModFix/>
          </a:blip>
          <a:srcRect/>
          <a:stretch/>
        </p:blipFill>
        <p:spPr>
          <a:xfrm>
            <a:off x="3227606" y="3805154"/>
            <a:ext cx="1306720" cy="1276516"/>
          </a:xfrm>
          <a:prstGeom prst="rect">
            <a:avLst/>
          </a:prstGeom>
          <a:noFill/>
          <a:ln>
            <a:noFill/>
          </a:ln>
        </p:spPr>
      </p:pic>
      <p:cxnSp>
        <p:nvCxnSpPr>
          <p:cNvPr id="321" name="Google Shape;321;p29"/>
          <p:cNvCxnSpPr>
            <a:endCxn id="320" idx="1"/>
          </p:cNvCxnSpPr>
          <p:nvPr/>
        </p:nvCxnSpPr>
        <p:spPr>
          <a:xfrm rot="-5400000" flipH="1">
            <a:off x="2290856" y="3506662"/>
            <a:ext cx="938100" cy="935400"/>
          </a:xfrm>
          <a:prstGeom prst="bentConnector2">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3"/>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3</a:t>
            </a:fld>
            <a:endParaRPr/>
          </a:p>
        </p:txBody>
      </p:sp>
      <p:sp>
        <p:nvSpPr>
          <p:cNvPr id="52" name="Google Shape;52;p3"/>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Qui assiste au Conseil de Classe ?</a:t>
            </a:r>
            <a:endParaRPr/>
          </a:p>
        </p:txBody>
      </p:sp>
      <p:sp>
        <p:nvSpPr>
          <p:cNvPr id="53" name="Google Shape;53;p3"/>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50"/>
              <a:buNone/>
            </a:pPr>
            <a:endParaRPr strike="sngStrike">
              <a:solidFill>
                <a:srgbClr val="C00000"/>
              </a:solidFill>
            </a:endParaRPr>
          </a:p>
          <a:p>
            <a:pPr marL="135000" lvl="0" indent="-135000" algn="l" rtl="0">
              <a:lnSpc>
                <a:spcPct val="100000"/>
              </a:lnSpc>
              <a:spcBef>
                <a:spcPts val="750"/>
              </a:spcBef>
              <a:spcAft>
                <a:spcPts val="0"/>
              </a:spcAft>
              <a:buSzPts val="1300"/>
              <a:buChar char="—"/>
            </a:pPr>
            <a:r>
              <a:rPr lang="fr-FR">
                <a:solidFill>
                  <a:schemeClr val="dk1"/>
                </a:solidFill>
              </a:rPr>
              <a:t>le chef d'établissement ou son représentant (proviseur adjoint, parfois CPE,…) </a:t>
            </a:r>
            <a:endParaRPr/>
          </a:p>
          <a:p>
            <a:pPr marL="135000" lvl="0" indent="-135000" algn="l" rtl="0">
              <a:lnSpc>
                <a:spcPct val="100000"/>
              </a:lnSpc>
              <a:spcBef>
                <a:spcPts val="750"/>
              </a:spcBef>
              <a:spcAft>
                <a:spcPts val="0"/>
              </a:spcAft>
              <a:buSzPts val="1300"/>
              <a:buChar char="—"/>
            </a:pPr>
            <a:r>
              <a:rPr lang="fr-FR">
                <a:solidFill>
                  <a:schemeClr val="dk1"/>
                </a:solidFill>
              </a:rPr>
              <a:t>les enseignants de l’équipe pédagogique (cela inclut les enseignants FLE, ou AESH </a:t>
            </a:r>
            <a:r>
              <a:rPr lang="fr-FR"/>
              <a:t>Ulis)</a:t>
            </a:r>
            <a:endParaRPr/>
          </a:p>
          <a:p>
            <a:pPr marL="135000" lvl="0" indent="-135000" algn="l" rtl="0">
              <a:lnSpc>
                <a:spcPct val="100000"/>
              </a:lnSpc>
              <a:spcBef>
                <a:spcPts val="750"/>
              </a:spcBef>
              <a:spcAft>
                <a:spcPts val="0"/>
              </a:spcAft>
              <a:buSzPts val="1300"/>
              <a:buChar char="—"/>
            </a:pPr>
            <a:r>
              <a:rPr lang="fr-FR" b="1"/>
              <a:t>deux délégués maximum des parents d'élèves de la classe, généralement un APE et un FCPE  </a:t>
            </a:r>
            <a:endParaRPr/>
          </a:p>
          <a:p>
            <a:pPr marL="135000" lvl="0" indent="-135000" algn="l" rtl="0">
              <a:lnSpc>
                <a:spcPct val="100000"/>
              </a:lnSpc>
              <a:spcBef>
                <a:spcPts val="750"/>
              </a:spcBef>
              <a:spcAft>
                <a:spcPts val="0"/>
              </a:spcAft>
              <a:buSzPts val="1300"/>
              <a:buChar char="—"/>
            </a:pPr>
            <a:r>
              <a:rPr lang="fr-FR"/>
              <a:t>deux délégués d'élèves de la classe </a:t>
            </a:r>
            <a:endParaRPr/>
          </a:p>
          <a:p>
            <a:pPr marL="135000" lvl="0" indent="-135000" algn="l" rtl="0">
              <a:lnSpc>
                <a:spcPct val="100000"/>
              </a:lnSpc>
              <a:spcBef>
                <a:spcPts val="750"/>
              </a:spcBef>
              <a:spcAft>
                <a:spcPts val="0"/>
              </a:spcAft>
              <a:buSzPts val="1300"/>
              <a:buChar char="—"/>
            </a:pPr>
            <a:r>
              <a:rPr lang="fr-FR"/>
              <a:t>le conseiller principal d'éducation (CPE)</a:t>
            </a:r>
            <a:endParaRPr/>
          </a:p>
          <a:p>
            <a:pPr marL="135000" lvl="0" indent="-135000" algn="l" rtl="0">
              <a:lnSpc>
                <a:spcPct val="100000"/>
              </a:lnSpc>
              <a:spcBef>
                <a:spcPts val="750"/>
              </a:spcBef>
              <a:spcAft>
                <a:spcPts val="0"/>
              </a:spcAft>
              <a:buSzPts val="1300"/>
              <a:buChar char="—"/>
            </a:pPr>
            <a:r>
              <a:rPr lang="fr-FR"/>
              <a:t>le cas échéant, si nécessaire</a:t>
            </a:r>
            <a:endParaRPr/>
          </a:p>
          <a:p>
            <a:pPr marL="405000" lvl="1" indent="-198834" algn="l" rtl="0">
              <a:lnSpc>
                <a:spcPct val="100000"/>
              </a:lnSpc>
              <a:spcBef>
                <a:spcPts val="300"/>
              </a:spcBef>
              <a:spcAft>
                <a:spcPts val="0"/>
              </a:spcAft>
              <a:buSzPts val="1000"/>
              <a:buChar char="▪"/>
            </a:pPr>
            <a:r>
              <a:rPr lang="fr-FR"/>
              <a:t>L’assistant(e) social(e), le médecin scolaire, l’infirmier(ère) scolaire, le(a) psychologue de l’Education Nationale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0"/>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30</a:t>
            </a:fld>
            <a:endParaRPr/>
          </a:p>
        </p:txBody>
      </p:sp>
      <p:sp>
        <p:nvSpPr>
          <p:cNvPr id="327" name="Google Shape;327;p30"/>
          <p:cNvSpPr txBox="1">
            <a:spLocks noGrp="1"/>
          </p:cNvSpPr>
          <p:nvPr>
            <p:ph type="body" idx="1"/>
          </p:nvPr>
        </p:nvSpPr>
        <p:spPr>
          <a:xfrm>
            <a:off x="233362" y="176801"/>
            <a:ext cx="638175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4 : Analyse des résultats du questionnaire – accès pour les autres délégués</a:t>
            </a:r>
            <a:endParaRPr/>
          </a:p>
          <a:p>
            <a:pPr marL="0" lvl="0" indent="0" algn="l" rtl="0">
              <a:lnSpc>
                <a:spcPct val="100000"/>
              </a:lnSpc>
              <a:spcBef>
                <a:spcPts val="750"/>
              </a:spcBef>
              <a:spcAft>
                <a:spcPts val="0"/>
              </a:spcAft>
              <a:buSzPts val="1350"/>
              <a:buNone/>
            </a:pPr>
            <a:endParaRPr/>
          </a:p>
        </p:txBody>
      </p:sp>
      <p:sp>
        <p:nvSpPr>
          <p:cNvPr id="328" name="Google Shape;328;p30"/>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t> Si vous souhaitez donner accès aux résultats aux autres parents délégués, il faut indiquer le nom d’utilisateur Framaforms dans le questionnaire. Cela oblige donc les autres parents délégués à créer un compte.</a:t>
            </a:r>
            <a:endParaRPr/>
          </a:p>
          <a:p>
            <a:pPr marL="135000" lvl="0" indent="-49274" algn="l" rtl="0">
              <a:lnSpc>
                <a:spcPct val="100000"/>
              </a:lnSpc>
              <a:spcBef>
                <a:spcPts val="750"/>
              </a:spcBef>
              <a:spcAft>
                <a:spcPts val="0"/>
              </a:spcAft>
              <a:buSzPts val="1350"/>
              <a:buNone/>
            </a:pPr>
            <a:endParaRPr/>
          </a:p>
          <a:p>
            <a:pPr marL="135000" lvl="0" indent="-49274" algn="l" rtl="0">
              <a:lnSpc>
                <a:spcPct val="100000"/>
              </a:lnSpc>
              <a:spcBef>
                <a:spcPts val="750"/>
              </a:spcBef>
              <a:spcAft>
                <a:spcPts val="0"/>
              </a:spcAft>
              <a:buSzPts val="1350"/>
              <a:buNone/>
            </a:pPr>
            <a:endParaRPr/>
          </a:p>
          <a:p>
            <a:pPr marL="135000" lvl="0" indent="-49274" algn="l" rtl="0">
              <a:lnSpc>
                <a:spcPct val="100000"/>
              </a:lnSpc>
              <a:spcBef>
                <a:spcPts val="750"/>
              </a:spcBef>
              <a:spcAft>
                <a:spcPts val="0"/>
              </a:spcAft>
              <a:buSzPts val="1350"/>
              <a:buNone/>
            </a:pPr>
            <a:endParaRPr/>
          </a:p>
          <a:p>
            <a:pPr marL="135000" lvl="0" indent="-49274" algn="l" rtl="0">
              <a:lnSpc>
                <a:spcPct val="100000"/>
              </a:lnSpc>
              <a:spcBef>
                <a:spcPts val="750"/>
              </a:spcBef>
              <a:spcAft>
                <a:spcPts val="0"/>
              </a:spcAft>
              <a:buSzPts val="1350"/>
              <a:buNone/>
            </a:pPr>
            <a:endParaRPr/>
          </a:p>
        </p:txBody>
      </p:sp>
      <p:pic>
        <p:nvPicPr>
          <p:cNvPr id="329" name="Google Shape;329;p30"/>
          <p:cNvPicPr preferRelativeResize="0"/>
          <p:nvPr/>
        </p:nvPicPr>
        <p:blipFill rotWithShape="1">
          <a:blip r:embed="rId3">
            <a:alphaModFix/>
          </a:blip>
          <a:srcRect/>
          <a:stretch/>
        </p:blipFill>
        <p:spPr>
          <a:xfrm>
            <a:off x="233362" y="3419289"/>
            <a:ext cx="4126773" cy="1230308"/>
          </a:xfrm>
          <a:prstGeom prst="rect">
            <a:avLst/>
          </a:prstGeom>
          <a:noFill/>
          <a:ln>
            <a:noFill/>
          </a:ln>
        </p:spPr>
      </p:pic>
      <p:pic>
        <p:nvPicPr>
          <p:cNvPr id="330" name="Google Shape;330;p30"/>
          <p:cNvPicPr preferRelativeResize="0"/>
          <p:nvPr/>
        </p:nvPicPr>
        <p:blipFill rotWithShape="1">
          <a:blip r:embed="rId4">
            <a:alphaModFix/>
          </a:blip>
          <a:srcRect/>
          <a:stretch/>
        </p:blipFill>
        <p:spPr>
          <a:xfrm>
            <a:off x="478990" y="2001779"/>
            <a:ext cx="1319013" cy="882888"/>
          </a:xfrm>
          <a:prstGeom prst="rect">
            <a:avLst/>
          </a:prstGeom>
          <a:noFill/>
          <a:ln>
            <a:noFill/>
          </a:ln>
        </p:spPr>
      </p:pic>
      <p:pic>
        <p:nvPicPr>
          <p:cNvPr id="331" name="Google Shape;331;p30"/>
          <p:cNvPicPr preferRelativeResize="0"/>
          <p:nvPr/>
        </p:nvPicPr>
        <p:blipFill rotWithShape="1">
          <a:blip r:embed="rId5">
            <a:alphaModFix/>
          </a:blip>
          <a:srcRect/>
          <a:stretch/>
        </p:blipFill>
        <p:spPr>
          <a:xfrm>
            <a:off x="3930158" y="1809081"/>
            <a:ext cx="2308107" cy="1185244"/>
          </a:xfrm>
          <a:prstGeom prst="rect">
            <a:avLst/>
          </a:prstGeom>
          <a:noFill/>
          <a:ln>
            <a:noFill/>
          </a:ln>
        </p:spPr>
      </p:pic>
      <p:cxnSp>
        <p:nvCxnSpPr>
          <p:cNvPr id="332" name="Google Shape;332;p30"/>
          <p:cNvCxnSpPr/>
          <p:nvPr/>
        </p:nvCxnSpPr>
        <p:spPr>
          <a:xfrm flipH="1">
            <a:off x="1450848" y="2382215"/>
            <a:ext cx="398685" cy="189535"/>
          </a:xfrm>
          <a:prstGeom prst="straightConnector1">
            <a:avLst/>
          </a:prstGeom>
          <a:noFill/>
          <a:ln w="9525" cap="flat" cmpd="sng">
            <a:solidFill>
              <a:schemeClr val="accent5"/>
            </a:solidFill>
            <a:prstDash val="solid"/>
            <a:miter lim="800000"/>
            <a:headEnd type="none" w="sm" len="sm"/>
            <a:tailEnd type="triangle" w="med" len="med"/>
          </a:ln>
        </p:spPr>
      </p:cxnSp>
      <p:sp>
        <p:nvSpPr>
          <p:cNvPr id="333" name="Google Shape;333;p30"/>
          <p:cNvSpPr txBox="1"/>
          <p:nvPr/>
        </p:nvSpPr>
        <p:spPr>
          <a:xfrm>
            <a:off x="394232" y="1481339"/>
            <a:ext cx="5738344"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dk1"/>
              </a:buClr>
              <a:buSzPts val="1400"/>
              <a:buFont typeface="Arial"/>
              <a:buNone/>
            </a:pPr>
            <a:r>
              <a:rPr lang="fr-FR" sz="1400">
                <a:solidFill>
                  <a:schemeClr val="dk1"/>
                </a:solidFill>
                <a:latin typeface="Arial"/>
                <a:ea typeface="Arial"/>
                <a:cs typeface="Arial"/>
                <a:sym typeface="Arial"/>
              </a:rPr>
              <a:t>Pour cela, retourner sur votre questionnaire depuis votre compte :</a:t>
            </a:r>
            <a:endParaRPr/>
          </a:p>
          <a:p>
            <a:pPr marL="0" marR="0" lvl="0" indent="0" algn="l" rtl="0">
              <a:lnSpc>
                <a:spcPct val="85000"/>
              </a:lnSpc>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sp>
        <p:nvSpPr>
          <p:cNvPr id="334" name="Google Shape;334;p30"/>
          <p:cNvSpPr txBox="1"/>
          <p:nvPr/>
        </p:nvSpPr>
        <p:spPr>
          <a:xfrm>
            <a:off x="522568" y="3126027"/>
            <a:ext cx="6218049"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dk1"/>
              </a:buClr>
              <a:buSzPts val="1400"/>
              <a:buFont typeface="Arial"/>
              <a:buNone/>
            </a:pPr>
            <a:r>
              <a:rPr lang="fr-FR" sz="1400">
                <a:solidFill>
                  <a:schemeClr val="dk1"/>
                </a:solidFill>
                <a:latin typeface="Arial"/>
                <a:ea typeface="Arial"/>
                <a:cs typeface="Arial"/>
                <a:sym typeface="Arial"/>
              </a:rPr>
              <a:t>et dans « Autres options » allez dans « Utilisateurs ayant accès aux résultats »</a:t>
            </a:r>
            <a:endParaRPr/>
          </a:p>
          <a:p>
            <a:pPr marL="0" marR="0" lvl="0" indent="0" algn="l" rtl="0">
              <a:lnSpc>
                <a:spcPct val="85000"/>
              </a:lnSpc>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cxnSp>
        <p:nvCxnSpPr>
          <p:cNvPr id="335" name="Google Shape;335;p30"/>
          <p:cNvCxnSpPr/>
          <p:nvPr/>
        </p:nvCxnSpPr>
        <p:spPr>
          <a:xfrm>
            <a:off x="3791712" y="2743200"/>
            <a:ext cx="926592" cy="48768"/>
          </a:xfrm>
          <a:prstGeom prst="straightConnector1">
            <a:avLst/>
          </a:prstGeom>
          <a:noFill/>
          <a:ln w="9525" cap="flat" cmpd="sng">
            <a:solidFill>
              <a:schemeClr val="accent5"/>
            </a:solidFill>
            <a:prstDash val="solid"/>
            <a:miter lim="800000"/>
            <a:headEnd type="none" w="sm" len="sm"/>
            <a:tailEnd type="triangle" w="med" len="med"/>
          </a:ln>
        </p:spPr>
      </p:cxnSp>
      <p:sp>
        <p:nvSpPr>
          <p:cNvPr id="336" name="Google Shape;336;p30"/>
          <p:cNvSpPr txBox="1"/>
          <p:nvPr/>
        </p:nvSpPr>
        <p:spPr>
          <a:xfrm>
            <a:off x="1970531" y="2198116"/>
            <a:ext cx="1908097" cy="313932"/>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200"/>
              <a:buFont typeface="Arial"/>
              <a:buNone/>
            </a:pPr>
            <a:r>
              <a:rPr lang="fr-FR" sz="1200">
                <a:solidFill>
                  <a:schemeClr val="accent2"/>
                </a:solidFill>
                <a:latin typeface="Arial"/>
                <a:ea typeface="Arial"/>
                <a:cs typeface="Arial"/>
                <a:sym typeface="Arial"/>
              </a:rPr>
              <a:t>1. Cliquez sur « Mes formulaires»</a:t>
            </a:r>
            <a:endParaRPr sz="1200">
              <a:solidFill>
                <a:schemeClr val="accent2"/>
              </a:solidFill>
              <a:latin typeface="Arial"/>
              <a:ea typeface="Arial"/>
              <a:cs typeface="Arial"/>
              <a:sym typeface="Arial"/>
            </a:endParaRPr>
          </a:p>
        </p:txBody>
      </p:sp>
      <p:sp>
        <p:nvSpPr>
          <p:cNvPr id="337" name="Google Shape;337;p30"/>
          <p:cNvSpPr txBox="1"/>
          <p:nvPr/>
        </p:nvSpPr>
        <p:spPr>
          <a:xfrm>
            <a:off x="1970531" y="2682824"/>
            <a:ext cx="1959627" cy="156966"/>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200"/>
              <a:buFont typeface="Arial"/>
              <a:buNone/>
            </a:pPr>
            <a:r>
              <a:rPr lang="fr-FR" sz="1200">
                <a:solidFill>
                  <a:schemeClr val="accent2"/>
                </a:solidFill>
                <a:latin typeface="Arial"/>
                <a:ea typeface="Arial"/>
                <a:cs typeface="Arial"/>
                <a:sym typeface="Arial"/>
              </a:rPr>
              <a:t>2. Cliquez sur « Modifier »</a:t>
            </a:r>
            <a:endParaRPr sz="1200">
              <a:solidFill>
                <a:schemeClr val="accent2"/>
              </a:solidFill>
              <a:latin typeface="Arial"/>
              <a:ea typeface="Arial"/>
              <a:cs typeface="Arial"/>
              <a:sym typeface="Arial"/>
            </a:endParaRPr>
          </a:p>
        </p:txBody>
      </p:sp>
      <p:sp>
        <p:nvSpPr>
          <p:cNvPr id="338" name="Google Shape;338;p30"/>
          <p:cNvSpPr txBox="1"/>
          <p:nvPr/>
        </p:nvSpPr>
        <p:spPr>
          <a:xfrm>
            <a:off x="4780990" y="3608304"/>
            <a:ext cx="1959627" cy="470898"/>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200"/>
              <a:buFont typeface="Arial"/>
              <a:buNone/>
            </a:pPr>
            <a:r>
              <a:rPr lang="fr-FR" sz="1200">
                <a:solidFill>
                  <a:schemeClr val="accent2"/>
                </a:solidFill>
                <a:latin typeface="Arial"/>
                <a:ea typeface="Arial"/>
                <a:cs typeface="Arial"/>
                <a:sym typeface="Arial"/>
              </a:rPr>
              <a:t>3. Indiquez les noms d’utilisateurs Framaforms des autres parents délégués</a:t>
            </a:r>
            <a:endParaRPr sz="1200">
              <a:solidFill>
                <a:schemeClr val="accent2"/>
              </a:solidFill>
              <a:latin typeface="Arial"/>
              <a:ea typeface="Arial"/>
              <a:cs typeface="Arial"/>
              <a:sym typeface="Arial"/>
            </a:endParaRPr>
          </a:p>
        </p:txBody>
      </p:sp>
      <p:cxnSp>
        <p:nvCxnSpPr>
          <p:cNvPr id="339" name="Google Shape;339;p30"/>
          <p:cNvCxnSpPr/>
          <p:nvPr/>
        </p:nvCxnSpPr>
        <p:spPr>
          <a:xfrm rot="10800000">
            <a:off x="1798004" y="3733641"/>
            <a:ext cx="2920300" cy="110112"/>
          </a:xfrm>
          <a:prstGeom prst="straightConnector1">
            <a:avLst/>
          </a:prstGeom>
          <a:noFill/>
          <a:ln w="9525" cap="flat" cmpd="sng">
            <a:solidFill>
              <a:schemeClr val="accent5"/>
            </a:solidFill>
            <a:prstDash val="solid"/>
            <a:miter lim="800000"/>
            <a:headEnd type="none" w="sm" len="sm"/>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1"/>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31</a:t>
            </a:fld>
            <a:endParaRPr/>
          </a:p>
        </p:txBody>
      </p:sp>
      <p:sp>
        <p:nvSpPr>
          <p:cNvPr id="345" name="Google Shape;345;p31"/>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4 : Analyse des résultats du questionnaire</a:t>
            </a:r>
            <a:endParaRPr/>
          </a:p>
          <a:p>
            <a:pPr marL="0" lvl="0" indent="0" algn="l" rtl="0">
              <a:lnSpc>
                <a:spcPct val="100000"/>
              </a:lnSpc>
              <a:spcBef>
                <a:spcPts val="750"/>
              </a:spcBef>
              <a:spcAft>
                <a:spcPts val="0"/>
              </a:spcAft>
              <a:buSzPts val="1350"/>
              <a:buNone/>
            </a:pPr>
            <a:endParaRPr/>
          </a:p>
        </p:txBody>
      </p:sp>
      <p:sp>
        <p:nvSpPr>
          <p:cNvPr id="346" name="Google Shape;346;p31"/>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t>Vous pouvez également télécharger un fichier Excel des résultats </a:t>
            </a:r>
            <a:endParaRPr/>
          </a:p>
        </p:txBody>
      </p:sp>
      <p:pic>
        <p:nvPicPr>
          <p:cNvPr id="347" name="Google Shape;347;p31"/>
          <p:cNvPicPr preferRelativeResize="0"/>
          <p:nvPr/>
        </p:nvPicPr>
        <p:blipFill rotWithShape="1">
          <a:blip r:embed="rId3">
            <a:alphaModFix/>
          </a:blip>
          <a:srcRect/>
          <a:stretch/>
        </p:blipFill>
        <p:spPr>
          <a:xfrm>
            <a:off x="827278" y="3448639"/>
            <a:ext cx="5971698" cy="1558226"/>
          </a:xfrm>
          <a:prstGeom prst="rect">
            <a:avLst/>
          </a:prstGeom>
          <a:noFill/>
          <a:ln>
            <a:noFill/>
          </a:ln>
        </p:spPr>
      </p:pic>
      <p:pic>
        <p:nvPicPr>
          <p:cNvPr id="348" name="Google Shape;348;p31"/>
          <p:cNvPicPr preferRelativeResize="0"/>
          <p:nvPr/>
        </p:nvPicPr>
        <p:blipFill rotWithShape="1">
          <a:blip r:embed="rId4">
            <a:alphaModFix/>
          </a:blip>
          <a:srcRect/>
          <a:stretch/>
        </p:blipFill>
        <p:spPr>
          <a:xfrm>
            <a:off x="-6000" y="983965"/>
            <a:ext cx="3283536" cy="2490755"/>
          </a:xfrm>
          <a:prstGeom prst="rect">
            <a:avLst/>
          </a:prstGeom>
          <a:noFill/>
          <a:ln>
            <a:noFill/>
          </a:ln>
        </p:spPr>
      </p:pic>
      <p:sp>
        <p:nvSpPr>
          <p:cNvPr id="349" name="Google Shape;349;p31"/>
          <p:cNvSpPr/>
          <p:nvPr/>
        </p:nvSpPr>
        <p:spPr>
          <a:xfrm>
            <a:off x="1304544" y="1404721"/>
            <a:ext cx="536448" cy="219611"/>
          </a:xfrm>
          <a:prstGeom prst="roundRect">
            <a:avLst>
              <a:gd name="adj" fmla="val 16667"/>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chemeClr val="dk1"/>
              </a:buClr>
              <a:buSzPts val="1400"/>
              <a:buFont typeface="Arial"/>
              <a:buNone/>
            </a:pPr>
            <a:endParaRPr sz="1400">
              <a:solidFill>
                <a:schemeClr val="lt1"/>
              </a:solidFill>
              <a:latin typeface="Arial"/>
              <a:ea typeface="Arial"/>
              <a:cs typeface="Arial"/>
              <a:sym typeface="Arial"/>
            </a:endParaRPr>
          </a:p>
        </p:txBody>
      </p:sp>
      <p:sp>
        <p:nvSpPr>
          <p:cNvPr id="350" name="Google Shape;350;p31"/>
          <p:cNvSpPr txBox="1"/>
          <p:nvPr/>
        </p:nvSpPr>
        <p:spPr>
          <a:xfrm>
            <a:off x="4348718" y="1326695"/>
            <a:ext cx="1908097"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Cliquez sur « Téléchargement »</a:t>
            </a:r>
            <a:endParaRPr sz="1400">
              <a:solidFill>
                <a:schemeClr val="accent2"/>
              </a:solidFill>
              <a:latin typeface="Arial"/>
              <a:ea typeface="Arial"/>
              <a:cs typeface="Arial"/>
              <a:sym typeface="Arial"/>
            </a:endParaRPr>
          </a:p>
        </p:txBody>
      </p:sp>
      <p:cxnSp>
        <p:nvCxnSpPr>
          <p:cNvPr id="351" name="Google Shape;351;p31"/>
          <p:cNvCxnSpPr/>
          <p:nvPr/>
        </p:nvCxnSpPr>
        <p:spPr>
          <a:xfrm rot="10800000">
            <a:off x="1831468" y="1518679"/>
            <a:ext cx="2304287" cy="0"/>
          </a:xfrm>
          <a:prstGeom prst="straightConnector1">
            <a:avLst/>
          </a:prstGeom>
          <a:noFill/>
          <a:ln w="9525" cap="flat" cmpd="sng">
            <a:solidFill>
              <a:schemeClr val="accent5"/>
            </a:solidFill>
            <a:prstDash val="solid"/>
            <a:miter lim="800000"/>
            <a:headEnd type="none" w="sm" len="sm"/>
            <a:tailEnd type="triangle" w="med" len="med"/>
          </a:ln>
        </p:spPr>
      </p:cxnSp>
      <p:cxnSp>
        <p:nvCxnSpPr>
          <p:cNvPr id="352" name="Google Shape;352;p31"/>
          <p:cNvCxnSpPr/>
          <p:nvPr/>
        </p:nvCxnSpPr>
        <p:spPr>
          <a:xfrm rot="10800000">
            <a:off x="1122331" y="2036839"/>
            <a:ext cx="2304287" cy="0"/>
          </a:xfrm>
          <a:prstGeom prst="straightConnector1">
            <a:avLst/>
          </a:prstGeom>
          <a:noFill/>
          <a:ln w="9525" cap="flat" cmpd="sng">
            <a:solidFill>
              <a:schemeClr val="accent5"/>
            </a:solidFill>
            <a:prstDash val="solid"/>
            <a:miter lim="800000"/>
            <a:headEnd type="none" w="sm" len="sm"/>
            <a:tailEnd type="triangle" w="med" len="med"/>
          </a:ln>
        </p:spPr>
      </p:cxnSp>
      <p:sp>
        <p:nvSpPr>
          <p:cNvPr id="353" name="Google Shape;353;p31"/>
          <p:cNvSpPr txBox="1"/>
          <p:nvPr/>
        </p:nvSpPr>
        <p:spPr>
          <a:xfrm>
            <a:off x="3517299" y="1945275"/>
            <a:ext cx="1908097" cy="183127"/>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Sélectionnez Excel</a:t>
            </a:r>
            <a:endParaRPr sz="1400">
              <a:solidFill>
                <a:schemeClr val="accent2"/>
              </a:solidFill>
              <a:latin typeface="Arial"/>
              <a:ea typeface="Arial"/>
              <a:cs typeface="Arial"/>
              <a:sym typeface="Arial"/>
            </a:endParaRPr>
          </a:p>
        </p:txBody>
      </p:sp>
      <p:cxnSp>
        <p:nvCxnSpPr>
          <p:cNvPr id="354" name="Google Shape;354;p31"/>
          <p:cNvCxnSpPr/>
          <p:nvPr/>
        </p:nvCxnSpPr>
        <p:spPr>
          <a:xfrm flipH="1">
            <a:off x="1162467" y="2742739"/>
            <a:ext cx="2264151" cy="617919"/>
          </a:xfrm>
          <a:prstGeom prst="straightConnector1">
            <a:avLst/>
          </a:prstGeom>
          <a:noFill/>
          <a:ln w="9525" cap="flat" cmpd="sng">
            <a:solidFill>
              <a:schemeClr val="accent5"/>
            </a:solidFill>
            <a:prstDash val="solid"/>
            <a:miter lim="800000"/>
            <a:headEnd type="none" w="sm" len="sm"/>
            <a:tailEnd type="triangle" w="med" len="med"/>
          </a:ln>
        </p:spPr>
      </p:cxnSp>
      <p:sp>
        <p:nvSpPr>
          <p:cNvPr id="355" name="Google Shape;355;p31"/>
          <p:cNvSpPr txBox="1"/>
          <p:nvPr/>
        </p:nvSpPr>
        <p:spPr>
          <a:xfrm>
            <a:off x="3517299" y="2578489"/>
            <a:ext cx="1908097"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Cliquez sur « Téléchargement »</a:t>
            </a:r>
            <a:endParaRPr sz="1400">
              <a:solidFill>
                <a:schemeClr val="accent2"/>
              </a:solidFill>
              <a:latin typeface="Arial"/>
              <a:ea typeface="Arial"/>
              <a:cs typeface="Arial"/>
              <a:sym typeface="Arial"/>
            </a:endParaRPr>
          </a:p>
        </p:txBody>
      </p:sp>
      <p:sp>
        <p:nvSpPr>
          <p:cNvPr id="356" name="Google Shape;356;p31"/>
          <p:cNvSpPr txBox="1"/>
          <p:nvPr/>
        </p:nvSpPr>
        <p:spPr>
          <a:xfrm>
            <a:off x="3517299" y="3029931"/>
            <a:ext cx="2513423"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a:solidFill>
                  <a:schemeClr val="accent2"/>
                </a:solidFill>
                <a:latin typeface="Arial"/>
                <a:ea typeface="Arial"/>
                <a:cs typeface="Arial"/>
                <a:sym typeface="Arial"/>
              </a:rPr>
              <a:t>Vous obtenez un fichier Excel avec toutes les réponses</a:t>
            </a:r>
            <a:endParaRPr sz="1400">
              <a:solidFill>
                <a:schemeClr val="accent2"/>
              </a:solidFill>
              <a:latin typeface="Arial"/>
              <a:ea typeface="Arial"/>
              <a:cs typeface="Arial"/>
              <a:sym typeface="Arial"/>
            </a:endParaRPr>
          </a:p>
        </p:txBody>
      </p:sp>
      <p:cxnSp>
        <p:nvCxnSpPr>
          <p:cNvPr id="357" name="Google Shape;357;p31"/>
          <p:cNvCxnSpPr>
            <a:stCxn id="356" idx="1"/>
          </p:cNvCxnSpPr>
          <p:nvPr/>
        </p:nvCxnSpPr>
        <p:spPr>
          <a:xfrm flipH="1">
            <a:off x="3084699" y="3213058"/>
            <a:ext cx="432600" cy="579600"/>
          </a:xfrm>
          <a:prstGeom prst="straightConnector1">
            <a:avLst/>
          </a:prstGeom>
          <a:noFill/>
          <a:ln w="9525" cap="flat" cmpd="sng">
            <a:solidFill>
              <a:schemeClr val="accent5"/>
            </a:solidFill>
            <a:prstDash val="solid"/>
            <a:miter lim="800000"/>
            <a:headEnd type="none" w="sm" len="sm"/>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4"/>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4</a:t>
            </a:fld>
            <a:endParaRPr/>
          </a:p>
        </p:txBody>
      </p:sp>
      <p:sp>
        <p:nvSpPr>
          <p:cNvPr id="59" name="Google Shape;59;p4"/>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Le fonctionnement du Conseil de Classe</a:t>
            </a:r>
            <a:endParaRPr/>
          </a:p>
        </p:txBody>
      </p:sp>
      <p:sp>
        <p:nvSpPr>
          <p:cNvPr id="60" name="Google Shape;60;p4"/>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solidFill>
                  <a:srgbClr val="9A9EA1"/>
                </a:solidFill>
              </a:rPr>
              <a:t>Art. R. 421-51 du code de l’éducation</a:t>
            </a:r>
            <a:br>
              <a:rPr lang="fr-FR"/>
            </a:br>
            <a:r>
              <a:rPr lang="fr-FR"/>
              <a:t>se réunit au moins trois fois par an pour le collège et les Terminales, 2 fois pour les Secondes et 1ères, et à chaque fois que le chef d’établissement le juge utile</a:t>
            </a:r>
            <a:endParaRPr/>
          </a:p>
          <a:p>
            <a:pPr marL="135000" lvl="0" indent="-135000" algn="l" rtl="0">
              <a:lnSpc>
                <a:spcPct val="100000"/>
              </a:lnSpc>
              <a:spcBef>
                <a:spcPts val="750"/>
              </a:spcBef>
              <a:spcAft>
                <a:spcPts val="0"/>
              </a:spcAft>
              <a:buSzPts val="1300"/>
              <a:buChar char="—"/>
            </a:pPr>
            <a:r>
              <a:rPr lang="fr-FR"/>
              <a:t>Son rôle - </a:t>
            </a:r>
            <a:r>
              <a:rPr lang="fr-FR" sz="1400">
                <a:solidFill>
                  <a:srgbClr val="9A9EA1"/>
                </a:solidFill>
              </a:rPr>
              <a:t>Art. R. 421-51 du code de l’éducation </a:t>
            </a:r>
            <a:br>
              <a:rPr lang="fr-FR" sz="1400">
                <a:solidFill>
                  <a:srgbClr val="9A9EA1"/>
                </a:solidFill>
              </a:rPr>
            </a:br>
            <a:r>
              <a:rPr lang="fr-FR"/>
              <a:t>« examine toutes les questions pédagogiques intéressant le suivi des acquis des élèves et la vie de la classe, (modalités d'organisation du travail personnel, évaluation des acquis) »</a:t>
            </a:r>
            <a:endParaRPr/>
          </a:p>
          <a:p>
            <a:pPr marL="135000" lvl="0" indent="-135000" algn="l" rtl="0">
              <a:lnSpc>
                <a:spcPct val="100000"/>
              </a:lnSpc>
              <a:spcBef>
                <a:spcPts val="750"/>
              </a:spcBef>
              <a:spcAft>
                <a:spcPts val="0"/>
              </a:spcAft>
              <a:buSzPts val="1300"/>
              <a:buChar char="—"/>
            </a:pPr>
            <a:r>
              <a:rPr lang="fr-FR">
                <a:solidFill>
                  <a:schemeClr val="dk1"/>
                </a:solidFill>
              </a:rPr>
              <a:t>Déroulement</a:t>
            </a:r>
            <a:endParaRPr/>
          </a:p>
          <a:p>
            <a:pPr marL="405000" lvl="1" indent="-198834" algn="l" rtl="0">
              <a:lnSpc>
                <a:spcPct val="100000"/>
              </a:lnSpc>
              <a:spcBef>
                <a:spcPts val="300"/>
              </a:spcBef>
              <a:spcAft>
                <a:spcPts val="0"/>
              </a:spcAft>
              <a:buSzPts val="1000"/>
              <a:buChar char="▪"/>
            </a:pPr>
            <a:r>
              <a:rPr lang="fr-FR">
                <a:solidFill>
                  <a:srgbClr val="9A9EA1"/>
                </a:solidFill>
              </a:rPr>
              <a:t>[à réclamer si non fait] </a:t>
            </a:r>
            <a:r>
              <a:rPr lang="fr-FR"/>
              <a:t>Introduction des membres du Conseil de Classe présents</a:t>
            </a:r>
            <a:endParaRPr/>
          </a:p>
          <a:p>
            <a:pPr marL="405000" lvl="1" indent="-198834" algn="l" rtl="0">
              <a:lnSpc>
                <a:spcPct val="100000"/>
              </a:lnSpc>
              <a:spcBef>
                <a:spcPts val="300"/>
              </a:spcBef>
              <a:spcAft>
                <a:spcPts val="0"/>
              </a:spcAft>
              <a:buSzPts val="1000"/>
              <a:buChar char="▪"/>
            </a:pPr>
            <a:r>
              <a:rPr lang="fr-FR"/>
              <a:t>Le professeur principal fait la synthèse des résultats de la classe</a:t>
            </a:r>
            <a:endParaRPr/>
          </a:p>
          <a:p>
            <a:pPr marL="405000" lvl="1" indent="-198834" algn="l" rtl="0">
              <a:lnSpc>
                <a:spcPct val="100000"/>
              </a:lnSpc>
              <a:spcBef>
                <a:spcPts val="300"/>
              </a:spcBef>
              <a:spcAft>
                <a:spcPts val="0"/>
              </a:spcAft>
              <a:buSzPts val="1000"/>
              <a:buChar char="▪"/>
            </a:pPr>
            <a:r>
              <a:rPr lang="fr-FR">
                <a:solidFill>
                  <a:srgbClr val="9A9EA1"/>
                </a:solidFill>
              </a:rPr>
              <a:t>[facultatif] </a:t>
            </a:r>
            <a:r>
              <a:rPr lang="fr-FR"/>
              <a:t>Chaque professeur intervient dans sa discipline pour un complément d'information</a:t>
            </a:r>
            <a:endParaRPr/>
          </a:p>
          <a:p>
            <a:pPr marL="405000" lvl="1" indent="-198834" algn="l" rtl="0">
              <a:lnSpc>
                <a:spcPct val="100000"/>
              </a:lnSpc>
              <a:spcBef>
                <a:spcPts val="300"/>
              </a:spcBef>
              <a:spcAft>
                <a:spcPts val="0"/>
              </a:spcAft>
              <a:buSzPts val="1000"/>
              <a:buChar char="▪"/>
            </a:pPr>
            <a:r>
              <a:rPr lang="fr-FR">
                <a:solidFill>
                  <a:srgbClr val="9A9EA1"/>
                </a:solidFill>
              </a:rPr>
              <a:t>[facultatif] </a:t>
            </a:r>
            <a:r>
              <a:rPr lang="fr-FR"/>
              <a:t>Le CPE fait le point sur la situation relative à l'absentéisme ou à la vie scolaire</a:t>
            </a:r>
            <a:endParaRPr/>
          </a:p>
          <a:p>
            <a:pPr marL="405000" lvl="1" indent="-198834" algn="l" rtl="0">
              <a:lnSpc>
                <a:spcPct val="100000"/>
              </a:lnSpc>
              <a:spcBef>
                <a:spcPts val="300"/>
              </a:spcBef>
              <a:spcAft>
                <a:spcPts val="0"/>
              </a:spcAft>
              <a:buSzPts val="1000"/>
              <a:buChar char="▪"/>
            </a:pPr>
            <a:r>
              <a:rPr lang="fr-FR"/>
              <a:t>Compte-rendu des élèves délégués</a:t>
            </a:r>
            <a:endParaRPr/>
          </a:p>
          <a:p>
            <a:pPr marL="405000" lvl="1" indent="-198834" algn="l" rtl="0">
              <a:lnSpc>
                <a:spcPct val="100000"/>
              </a:lnSpc>
              <a:spcBef>
                <a:spcPts val="300"/>
              </a:spcBef>
              <a:spcAft>
                <a:spcPts val="0"/>
              </a:spcAft>
              <a:buSzPts val="1000"/>
              <a:buChar char="▪"/>
            </a:pPr>
            <a:r>
              <a:rPr lang="fr-FR"/>
              <a:t>Compte-rendu des parents délégués (synthèse des résultats du questionnaire)</a:t>
            </a:r>
            <a:endParaRPr/>
          </a:p>
          <a:p>
            <a:pPr marL="405000" lvl="1" indent="-198834" algn="l" rtl="0">
              <a:lnSpc>
                <a:spcPct val="100000"/>
              </a:lnSpc>
              <a:spcBef>
                <a:spcPts val="300"/>
              </a:spcBef>
              <a:spcAft>
                <a:spcPts val="0"/>
              </a:spcAft>
              <a:buSzPts val="1000"/>
              <a:buChar char="▪"/>
            </a:pPr>
            <a:r>
              <a:rPr lang="fr-FR"/>
              <a:t>Examen des cas individuels, avec introduction par le professeur principal, et participation éventuelle des enseignants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5"/>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5</a:t>
            </a:fld>
            <a:endParaRPr/>
          </a:p>
        </p:txBody>
      </p:sp>
      <p:sp>
        <p:nvSpPr>
          <p:cNvPr id="66" name="Google Shape;66;p5"/>
          <p:cNvSpPr txBox="1">
            <a:spLocks noGrp="1"/>
          </p:cNvSpPr>
          <p:nvPr>
            <p:ph type="body" idx="1"/>
          </p:nvPr>
        </p:nvSpPr>
        <p:spPr>
          <a:xfrm>
            <a:off x="233362" y="177937"/>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Que faire </a:t>
            </a:r>
            <a:r>
              <a:rPr lang="fr-FR">
                <a:solidFill>
                  <a:schemeClr val="dk1"/>
                </a:solidFill>
              </a:rPr>
              <a:t>avant</a:t>
            </a:r>
            <a:r>
              <a:rPr lang="fr-FR"/>
              <a:t> le Conseil de Classe ?</a:t>
            </a:r>
            <a:endParaRPr/>
          </a:p>
        </p:txBody>
      </p:sp>
      <p:sp>
        <p:nvSpPr>
          <p:cNvPr id="67" name="Google Shape;67;p5"/>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dirty="0">
                <a:solidFill>
                  <a:schemeClr val="dk1"/>
                </a:solidFill>
              </a:rPr>
              <a:t>Grâce aux documents reçus par mail (déjà envoyés par les associations):</a:t>
            </a:r>
            <a:endParaRPr dirty="0"/>
          </a:p>
          <a:p>
            <a:pPr marL="405000" lvl="1" indent="-198834" algn="l" rtl="0">
              <a:lnSpc>
                <a:spcPct val="100000"/>
              </a:lnSpc>
              <a:spcBef>
                <a:spcPts val="300"/>
              </a:spcBef>
              <a:spcAft>
                <a:spcPts val="0"/>
              </a:spcAft>
              <a:buSzPts val="1000"/>
              <a:buChar char="▪"/>
            </a:pPr>
            <a:r>
              <a:rPr lang="fr-FR" dirty="0"/>
              <a:t>La liste des parents de la classe et leurs coordonnées</a:t>
            </a:r>
            <a:endParaRPr dirty="0"/>
          </a:p>
          <a:p>
            <a:pPr marL="405000" lvl="1" indent="-198834" algn="l" rtl="0">
              <a:lnSpc>
                <a:spcPct val="100000"/>
              </a:lnSpc>
              <a:spcBef>
                <a:spcPts val="300"/>
              </a:spcBef>
              <a:spcAft>
                <a:spcPts val="0"/>
              </a:spcAft>
              <a:buSzPts val="1000"/>
              <a:buChar char="▪"/>
            </a:pPr>
            <a:r>
              <a:rPr lang="fr-FR" dirty="0"/>
              <a:t>Le nom des parents délégués</a:t>
            </a:r>
            <a:endParaRPr dirty="0"/>
          </a:p>
          <a:p>
            <a:pPr marL="405000" lvl="1" indent="-198834" algn="l" rtl="0">
              <a:lnSpc>
                <a:spcPct val="100000"/>
              </a:lnSpc>
              <a:spcBef>
                <a:spcPts val="300"/>
              </a:spcBef>
              <a:spcAft>
                <a:spcPts val="0"/>
              </a:spcAft>
              <a:buSzPts val="1000"/>
              <a:buChar char="▪"/>
            </a:pPr>
            <a:r>
              <a:rPr lang="fr-FR" dirty="0"/>
              <a:t>La liste de l’équipe pédagogique (disponible aussi sur Pronote)</a:t>
            </a:r>
            <a:endParaRPr dirty="0"/>
          </a:p>
          <a:p>
            <a:pPr marL="0" lvl="0" indent="0" algn="l" rtl="0">
              <a:lnSpc>
                <a:spcPct val="100000"/>
              </a:lnSpc>
              <a:spcBef>
                <a:spcPts val="750"/>
              </a:spcBef>
              <a:spcAft>
                <a:spcPts val="0"/>
              </a:spcAft>
              <a:buSzPts val="1300"/>
              <a:buNone/>
            </a:pPr>
            <a:r>
              <a:rPr lang="fr-FR" dirty="0">
                <a:solidFill>
                  <a:schemeClr val="dk1"/>
                </a:solidFill>
              </a:rPr>
              <a:t>Vous devez:</a:t>
            </a:r>
            <a:endParaRPr dirty="0"/>
          </a:p>
          <a:p>
            <a:pPr marL="135000" lvl="0" indent="-135000" algn="l" rtl="0">
              <a:lnSpc>
                <a:spcPct val="100000"/>
              </a:lnSpc>
              <a:spcBef>
                <a:spcPts val="750"/>
              </a:spcBef>
              <a:spcAft>
                <a:spcPts val="0"/>
              </a:spcAft>
              <a:buSzPts val="1300"/>
              <a:buChar char="—"/>
            </a:pPr>
            <a:r>
              <a:rPr lang="fr-FR" dirty="0"/>
              <a:t>Prendre contact avec les autres parents délégués (par exemple aujourd’hui à l’issue de cette présentation) et décider qui sera présent au 1</a:t>
            </a:r>
            <a:r>
              <a:rPr lang="fr-FR" baseline="30000" dirty="0"/>
              <a:t>er</a:t>
            </a:r>
            <a:r>
              <a:rPr lang="fr-FR" dirty="0"/>
              <a:t> conseil de classe et qui se charge d’envoyer le mail avec le questionnaire et fait la synthèse </a:t>
            </a:r>
            <a:endParaRPr dirty="0"/>
          </a:p>
          <a:p>
            <a:pPr marL="135000" lvl="0" indent="-135000" algn="l" rtl="0">
              <a:lnSpc>
                <a:spcPct val="100000"/>
              </a:lnSpc>
              <a:spcBef>
                <a:spcPts val="750"/>
              </a:spcBef>
              <a:spcAft>
                <a:spcPts val="0"/>
              </a:spcAft>
              <a:buSzPts val="1300"/>
              <a:buChar char="—"/>
            </a:pPr>
            <a:r>
              <a:rPr lang="fr-FR" dirty="0"/>
              <a:t>Préparer le questionnaire en ligne* et diffuser son lien aux parents d’élèves par email (</a:t>
            </a:r>
            <a:r>
              <a:rPr lang="fr-FR" dirty="0">
                <a:solidFill>
                  <a:srgbClr val="FF0000"/>
                </a:solidFill>
              </a:rPr>
              <a:t>adresses email en copie cachée</a:t>
            </a:r>
            <a:r>
              <a:rPr lang="fr-FR" dirty="0"/>
              <a:t>) – il est également possible d’envoyer un questionnaire Word</a:t>
            </a:r>
            <a:endParaRPr dirty="0"/>
          </a:p>
          <a:p>
            <a:pPr marL="135000" lvl="0" indent="-135000" algn="l" rtl="0">
              <a:lnSpc>
                <a:spcPct val="100000"/>
              </a:lnSpc>
              <a:spcBef>
                <a:spcPts val="750"/>
              </a:spcBef>
              <a:spcAft>
                <a:spcPts val="0"/>
              </a:spcAft>
              <a:buSzPts val="1300"/>
              <a:buChar char="—"/>
            </a:pPr>
            <a:r>
              <a:rPr lang="fr-FR" dirty="0"/>
              <a:t>Faire une synthèse des </a:t>
            </a:r>
            <a:r>
              <a:rPr lang="fr-FR" dirty="0">
                <a:solidFill>
                  <a:schemeClr val="dk1"/>
                </a:solidFill>
              </a:rPr>
              <a:t>questionnaires (cette synthèse sera lue pendant le </a:t>
            </a:r>
            <a:r>
              <a:rPr lang="fr-FR" dirty="0"/>
              <a:t>Conseil de Classe)</a:t>
            </a:r>
            <a:endParaRPr strike="sngStrike" dirty="0">
              <a:solidFill>
                <a:srgbClr val="0FB7FF"/>
              </a:solidFill>
            </a:endParaRPr>
          </a:p>
          <a:p>
            <a:pPr marL="135000" lvl="0" indent="-135000" algn="l" rtl="0">
              <a:lnSpc>
                <a:spcPct val="100000"/>
              </a:lnSpc>
              <a:spcBef>
                <a:spcPts val="750"/>
              </a:spcBef>
              <a:spcAft>
                <a:spcPts val="0"/>
              </a:spcAft>
              <a:buSzPts val="1300"/>
              <a:buChar char="—"/>
            </a:pPr>
            <a:r>
              <a:rPr lang="fr-FR" dirty="0">
                <a:solidFill>
                  <a:srgbClr val="9A9EA1"/>
                </a:solidFill>
              </a:rPr>
              <a:t>[facultatif] </a:t>
            </a:r>
            <a:r>
              <a:rPr lang="fr-FR" dirty="0"/>
              <a:t>Prendre rendez-vous avec le professeur principal si nécessaire, avant le jour du Conseil, pour faire un premier point sur la classe, et aborder des </a:t>
            </a:r>
            <a:br>
              <a:rPr lang="fr-FR" dirty="0"/>
            </a:br>
            <a:r>
              <a:rPr lang="fr-FR" dirty="0"/>
              <a:t>points particuliers qui pourraient avoir été remontés via les </a:t>
            </a:r>
            <a:br>
              <a:rPr lang="fr-FR" dirty="0"/>
            </a:br>
            <a:r>
              <a:rPr lang="fr-FR" dirty="0"/>
              <a:t>questionnaires</a:t>
            </a:r>
            <a:endParaRPr dirty="0"/>
          </a:p>
          <a:p>
            <a:pPr marL="405000" lvl="1" indent="-132159" algn="l" rtl="0">
              <a:lnSpc>
                <a:spcPct val="100000"/>
              </a:lnSpc>
              <a:spcBef>
                <a:spcPts val="300"/>
              </a:spcBef>
              <a:spcAft>
                <a:spcPts val="0"/>
              </a:spcAft>
              <a:buSzPts val="1050"/>
              <a:buNone/>
            </a:pPr>
            <a:endParaRPr dirty="0"/>
          </a:p>
        </p:txBody>
      </p:sp>
      <p:sp>
        <p:nvSpPr>
          <p:cNvPr id="68" name="Google Shape;68;p5"/>
          <p:cNvSpPr txBox="1"/>
          <p:nvPr/>
        </p:nvSpPr>
        <p:spPr>
          <a:xfrm>
            <a:off x="496316" y="4806676"/>
            <a:ext cx="3274935" cy="137345"/>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dk1"/>
              </a:buClr>
              <a:buSzPts val="1050"/>
              <a:buFont typeface="Arial"/>
              <a:buNone/>
            </a:pPr>
            <a:r>
              <a:rPr lang="fr-FR" sz="1050" b="0" i="1" u="none" strike="noStrike" cap="none">
                <a:solidFill>
                  <a:schemeClr val="dk1"/>
                </a:solidFill>
                <a:latin typeface="Arial"/>
                <a:ea typeface="Arial"/>
                <a:cs typeface="Arial"/>
                <a:sym typeface="Arial"/>
              </a:rPr>
              <a:t>*mode d’emploi présenté en annexe de la présentation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6"/>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6</a:t>
            </a:fld>
            <a:endParaRPr/>
          </a:p>
        </p:txBody>
      </p:sp>
      <p:sp>
        <p:nvSpPr>
          <p:cNvPr id="74" name="Google Shape;74;p6"/>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Le questionnaire (1/2) – à synthétiser pour le Conseil de Classe</a:t>
            </a:r>
            <a:endParaRPr/>
          </a:p>
        </p:txBody>
      </p:sp>
      <p:pic>
        <p:nvPicPr>
          <p:cNvPr id="75" name="Google Shape;75;p6"/>
          <p:cNvPicPr preferRelativeResize="0"/>
          <p:nvPr/>
        </p:nvPicPr>
        <p:blipFill rotWithShape="1">
          <a:blip r:embed="rId3">
            <a:alphaModFix/>
          </a:blip>
          <a:srcRect/>
          <a:stretch/>
        </p:blipFill>
        <p:spPr>
          <a:xfrm>
            <a:off x="233362" y="529590"/>
            <a:ext cx="3244492" cy="2571750"/>
          </a:xfrm>
          <a:prstGeom prst="rect">
            <a:avLst/>
          </a:prstGeom>
          <a:noFill/>
          <a:ln>
            <a:noFill/>
          </a:ln>
        </p:spPr>
      </p:pic>
      <p:pic>
        <p:nvPicPr>
          <p:cNvPr id="76" name="Google Shape;76;p6"/>
          <p:cNvPicPr preferRelativeResize="0"/>
          <p:nvPr/>
        </p:nvPicPr>
        <p:blipFill rotWithShape="1">
          <a:blip r:embed="rId4">
            <a:alphaModFix/>
          </a:blip>
          <a:srcRect/>
          <a:stretch/>
        </p:blipFill>
        <p:spPr>
          <a:xfrm>
            <a:off x="3477854" y="529590"/>
            <a:ext cx="3187690" cy="3359658"/>
          </a:xfrm>
          <a:prstGeom prst="rect">
            <a:avLst/>
          </a:prstGeom>
          <a:noFill/>
          <a:ln>
            <a:noFill/>
          </a:ln>
        </p:spPr>
      </p:pic>
      <p:sp>
        <p:nvSpPr>
          <p:cNvPr id="77" name="Google Shape;77;p6"/>
          <p:cNvSpPr txBox="1"/>
          <p:nvPr/>
        </p:nvSpPr>
        <p:spPr>
          <a:xfrm>
            <a:off x="339090" y="4587985"/>
            <a:ext cx="4775454" cy="431657"/>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dk2"/>
              </a:buClr>
              <a:buSzPts val="1100"/>
              <a:buFont typeface="Arial"/>
              <a:buNone/>
            </a:pPr>
            <a:r>
              <a:rPr lang="fr-FR" sz="1100">
                <a:solidFill>
                  <a:schemeClr val="dk2"/>
                </a:solidFill>
                <a:latin typeface="Arial"/>
                <a:ea typeface="Arial"/>
                <a:cs typeface="Arial"/>
                <a:sym typeface="Arial"/>
              </a:rPr>
              <a:t>Le questionnaire peut se remplir entièrement en ligne (sur ordinateur ou mobile) – certaines questions ouvrent sur d’autres questions en fonction des choix cochés. Un modèle Word existe également. </a:t>
            </a:r>
            <a:endParaRPr/>
          </a:p>
        </p:txBody>
      </p:sp>
      <p:pic>
        <p:nvPicPr>
          <p:cNvPr id="78" name="Google Shape;78;p6"/>
          <p:cNvPicPr preferRelativeResize="0"/>
          <p:nvPr/>
        </p:nvPicPr>
        <p:blipFill rotWithShape="1">
          <a:blip r:embed="rId5">
            <a:alphaModFix/>
          </a:blip>
          <a:srcRect/>
          <a:stretch/>
        </p:blipFill>
        <p:spPr>
          <a:xfrm>
            <a:off x="233362" y="3186314"/>
            <a:ext cx="3230047" cy="14058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7"/>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7</a:t>
            </a:fld>
            <a:endParaRPr/>
          </a:p>
        </p:txBody>
      </p:sp>
      <p:sp>
        <p:nvSpPr>
          <p:cNvPr id="84" name="Google Shape;84;p7"/>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Le questionnaire (2/2) – à remonter aux associations</a:t>
            </a:r>
            <a:endParaRPr/>
          </a:p>
        </p:txBody>
      </p:sp>
      <p:pic>
        <p:nvPicPr>
          <p:cNvPr id="85" name="Google Shape;85;p7"/>
          <p:cNvPicPr preferRelativeResize="0"/>
          <p:nvPr/>
        </p:nvPicPr>
        <p:blipFill rotWithShape="1">
          <a:blip r:embed="rId3">
            <a:alphaModFix/>
          </a:blip>
          <a:srcRect/>
          <a:stretch/>
        </p:blipFill>
        <p:spPr>
          <a:xfrm>
            <a:off x="233362" y="554736"/>
            <a:ext cx="3162115" cy="2627376"/>
          </a:xfrm>
          <a:prstGeom prst="rect">
            <a:avLst/>
          </a:prstGeom>
          <a:noFill/>
          <a:ln>
            <a:noFill/>
          </a:ln>
        </p:spPr>
      </p:pic>
      <p:pic>
        <p:nvPicPr>
          <p:cNvPr id="86" name="Google Shape;86;p7"/>
          <p:cNvPicPr preferRelativeResize="0"/>
          <p:nvPr/>
        </p:nvPicPr>
        <p:blipFill rotWithShape="1">
          <a:blip r:embed="rId4">
            <a:alphaModFix/>
          </a:blip>
          <a:srcRect/>
          <a:stretch/>
        </p:blipFill>
        <p:spPr>
          <a:xfrm>
            <a:off x="3481404" y="554736"/>
            <a:ext cx="3224196" cy="3602502"/>
          </a:xfrm>
          <a:prstGeom prst="rect">
            <a:avLst/>
          </a:prstGeom>
          <a:noFill/>
          <a:ln>
            <a:noFill/>
          </a:ln>
        </p:spPr>
      </p:pic>
      <p:sp>
        <p:nvSpPr>
          <p:cNvPr id="87" name="Google Shape;87;p7"/>
          <p:cNvSpPr txBox="1"/>
          <p:nvPr/>
        </p:nvSpPr>
        <p:spPr>
          <a:xfrm>
            <a:off x="318048" y="4305480"/>
            <a:ext cx="4775454" cy="732508"/>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dk2"/>
              </a:buClr>
              <a:buSzPts val="1400"/>
              <a:buFont typeface="Arial"/>
              <a:buNone/>
            </a:pPr>
            <a:r>
              <a:rPr lang="fr-FR" sz="1400">
                <a:solidFill>
                  <a:schemeClr val="dk2"/>
                </a:solidFill>
                <a:latin typeface="Arial"/>
                <a:ea typeface="Arial"/>
                <a:cs typeface="Arial"/>
                <a:sym typeface="Arial"/>
              </a:rPr>
              <a:t>Le questionnaire peut se remplir entièrement en ligne (sur ordinateur ou mobile) – certaines questions ouvrent sur d’autres questions en fonction des choix cochés. Un modèle Word existe également.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8"/>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8</a:t>
            </a:fld>
            <a:endParaRPr/>
          </a:p>
        </p:txBody>
      </p:sp>
      <p:sp>
        <p:nvSpPr>
          <p:cNvPr id="93" name="Google Shape;93;p8"/>
          <p:cNvSpPr txBox="1">
            <a:spLocks noGrp="1"/>
          </p:cNvSpPr>
          <p:nvPr>
            <p:ph type="body" idx="1"/>
          </p:nvPr>
        </p:nvSpPr>
        <p:spPr>
          <a:xfrm>
            <a:off x="233362" y="177937"/>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Que faire </a:t>
            </a:r>
            <a:r>
              <a:rPr lang="fr-FR">
                <a:solidFill>
                  <a:schemeClr val="dk1"/>
                </a:solidFill>
              </a:rPr>
              <a:t>pendant</a:t>
            </a:r>
            <a:r>
              <a:rPr lang="fr-FR"/>
              <a:t> le Conseil de Classe ?</a:t>
            </a:r>
            <a:endParaRPr/>
          </a:p>
        </p:txBody>
      </p:sp>
      <p:sp>
        <p:nvSpPr>
          <p:cNvPr id="94" name="Google Shape;94;p8"/>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solidFill>
                  <a:schemeClr val="dk1"/>
                </a:solidFill>
              </a:rPr>
              <a:t>Prendre des notes pendant l’ensemble de la réunion </a:t>
            </a:r>
            <a:endParaRPr/>
          </a:p>
          <a:p>
            <a:pPr marL="135000" lvl="0" indent="-135000" algn="l" rtl="0">
              <a:lnSpc>
                <a:spcPct val="100000"/>
              </a:lnSpc>
              <a:spcBef>
                <a:spcPts val="750"/>
              </a:spcBef>
              <a:spcAft>
                <a:spcPts val="0"/>
              </a:spcAft>
              <a:buSzPts val="1300"/>
              <a:buChar char="—"/>
            </a:pPr>
            <a:r>
              <a:rPr lang="fr-FR">
                <a:solidFill>
                  <a:schemeClr val="dk1"/>
                </a:solidFill>
              </a:rPr>
              <a:t>Lire sa synthèse du questionnaire (1</a:t>
            </a:r>
            <a:r>
              <a:rPr lang="fr-FR" baseline="30000">
                <a:solidFill>
                  <a:schemeClr val="dk1"/>
                </a:solidFill>
              </a:rPr>
              <a:t>ère</a:t>
            </a:r>
            <a:r>
              <a:rPr lang="fr-FR">
                <a:solidFill>
                  <a:schemeClr val="dk1"/>
                </a:solidFill>
              </a:rPr>
              <a:t> partie du questionnaire seulement)</a:t>
            </a:r>
            <a:endParaRPr/>
          </a:p>
          <a:p>
            <a:pPr marL="135000" lvl="0" indent="-135000" algn="l" rtl="0">
              <a:lnSpc>
                <a:spcPct val="100000"/>
              </a:lnSpc>
              <a:spcBef>
                <a:spcPts val="750"/>
              </a:spcBef>
              <a:spcAft>
                <a:spcPts val="0"/>
              </a:spcAft>
              <a:buSzPts val="1300"/>
              <a:buChar char="—"/>
            </a:pPr>
            <a:r>
              <a:rPr lang="fr-FR">
                <a:solidFill>
                  <a:schemeClr val="dk1"/>
                </a:solidFill>
              </a:rPr>
              <a:t>Pour les commentaires individuels sur les élèves</a:t>
            </a:r>
            <a:endParaRPr/>
          </a:p>
          <a:p>
            <a:pPr marL="405000" lvl="1" indent="-198834" algn="l" rtl="0">
              <a:lnSpc>
                <a:spcPct val="100000"/>
              </a:lnSpc>
              <a:spcBef>
                <a:spcPts val="300"/>
              </a:spcBef>
              <a:spcAft>
                <a:spcPts val="0"/>
              </a:spcAft>
              <a:buSzPts val="1000"/>
              <a:buChar char="▪"/>
            </a:pPr>
            <a:r>
              <a:rPr lang="fr-FR"/>
              <a:t>A prendre en note également</a:t>
            </a:r>
            <a:endParaRPr/>
          </a:p>
          <a:p>
            <a:pPr marL="405000" lvl="1" indent="-198834" algn="l" rtl="0">
              <a:lnSpc>
                <a:spcPct val="100000"/>
              </a:lnSpc>
              <a:spcBef>
                <a:spcPts val="300"/>
              </a:spcBef>
              <a:spcAft>
                <a:spcPts val="0"/>
              </a:spcAft>
              <a:buSzPts val="1000"/>
              <a:buChar char="▪"/>
            </a:pPr>
            <a:r>
              <a:rPr lang="fr-FR"/>
              <a:t>Commentaires individuels sur les élèves : </a:t>
            </a:r>
            <a:r>
              <a:rPr lang="fr-FR">
                <a:solidFill>
                  <a:srgbClr val="FF0000"/>
                </a:solidFill>
              </a:rPr>
              <a:t>à ne communiquer qu’aux parents de l’élève concerné, sur demande de ces parents</a:t>
            </a:r>
            <a:endParaRPr/>
          </a:p>
          <a:p>
            <a:pPr marL="405000" lvl="1" indent="-132159" algn="l" rtl="0">
              <a:lnSpc>
                <a:spcPct val="100000"/>
              </a:lnSpc>
              <a:spcBef>
                <a:spcPts val="300"/>
              </a:spcBef>
              <a:spcAft>
                <a:spcPts val="0"/>
              </a:spcAft>
              <a:buSzPts val="1050"/>
              <a:buNone/>
            </a:pPr>
            <a:endParaRPr/>
          </a:p>
          <a:p>
            <a:pPr marL="135000" lvl="0" indent="-135000" algn="l" rtl="0">
              <a:lnSpc>
                <a:spcPct val="100000"/>
              </a:lnSpc>
              <a:spcBef>
                <a:spcPts val="750"/>
              </a:spcBef>
              <a:spcAft>
                <a:spcPts val="0"/>
              </a:spcAft>
              <a:buSzPts val="1300"/>
              <a:buChar char="—"/>
            </a:pPr>
            <a:r>
              <a:rPr lang="fr-FR">
                <a:solidFill>
                  <a:schemeClr val="dk1"/>
                </a:solidFill>
              </a:rPr>
              <a:t>Vous êtes libre d’intervenir pendant le conseil de classe pour </a:t>
            </a:r>
            <a:r>
              <a:rPr lang="fr-FR"/>
              <a:t>demander une clarification sur des éléments énoncés sur la classe ou un élève</a:t>
            </a:r>
            <a:endParaRPr/>
          </a:p>
          <a:p>
            <a:pPr marL="405000" lvl="1" indent="-132159" algn="l" rtl="0">
              <a:lnSpc>
                <a:spcPct val="100000"/>
              </a:lnSpc>
              <a:spcBef>
                <a:spcPts val="300"/>
              </a:spcBef>
              <a:spcAft>
                <a:spcPts val="0"/>
              </a:spcAft>
              <a:buSzPts val="1050"/>
              <a:buNone/>
            </a:pPr>
            <a:endParaRPr/>
          </a:p>
          <a:p>
            <a:pPr marL="405000" lvl="1" indent="-132159" algn="l" rtl="0">
              <a:lnSpc>
                <a:spcPct val="100000"/>
              </a:lnSpc>
              <a:spcBef>
                <a:spcPts val="300"/>
              </a:spcBef>
              <a:spcAft>
                <a:spcPts val="0"/>
              </a:spcAft>
              <a:buSzPts val="1050"/>
              <a:buNone/>
            </a:pPr>
            <a:endParaRPr/>
          </a:p>
        </p:txBody>
      </p:sp>
      <p:pic>
        <p:nvPicPr>
          <p:cNvPr id="95" name="Google Shape;95;p8"/>
          <p:cNvPicPr preferRelativeResize="0"/>
          <p:nvPr/>
        </p:nvPicPr>
        <p:blipFill rotWithShape="1">
          <a:blip r:embed="rId3">
            <a:alphaModFix/>
          </a:blip>
          <a:srcRect/>
          <a:stretch/>
        </p:blipFill>
        <p:spPr>
          <a:xfrm>
            <a:off x="736163" y="3491625"/>
            <a:ext cx="5816600" cy="596315"/>
          </a:xfrm>
          <a:prstGeom prst="rect">
            <a:avLst/>
          </a:prstGeom>
          <a:noFill/>
          <a:ln>
            <a:noFill/>
          </a:ln>
        </p:spPr>
      </p:pic>
      <p:cxnSp>
        <p:nvCxnSpPr>
          <p:cNvPr id="96" name="Google Shape;96;p8"/>
          <p:cNvCxnSpPr>
            <a:stCxn id="97" idx="1"/>
            <a:endCxn id="95" idx="1"/>
          </p:cNvCxnSpPr>
          <p:nvPr/>
        </p:nvCxnSpPr>
        <p:spPr>
          <a:xfrm>
            <a:off x="152399" y="1838325"/>
            <a:ext cx="583800" cy="1951500"/>
          </a:xfrm>
          <a:prstGeom prst="bentConnector3">
            <a:avLst>
              <a:gd name="adj1" fmla="val -18491"/>
            </a:avLst>
          </a:prstGeom>
          <a:noFill/>
          <a:ln w="12700" cap="flat" cmpd="sng">
            <a:solidFill>
              <a:schemeClr val="dk2"/>
            </a:solidFill>
            <a:prstDash val="solid"/>
            <a:miter lim="800000"/>
            <a:headEnd type="none" w="sm" len="sm"/>
            <a:tailEnd type="triangle" w="med" len="med"/>
          </a:ln>
        </p:spPr>
      </p:cxnSp>
      <p:sp>
        <p:nvSpPr>
          <p:cNvPr id="98" name="Google Shape;98;p8"/>
          <p:cNvSpPr txBox="1"/>
          <p:nvPr/>
        </p:nvSpPr>
        <p:spPr>
          <a:xfrm>
            <a:off x="428406" y="4156066"/>
            <a:ext cx="5828519" cy="549381"/>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dk2"/>
              </a:buClr>
              <a:buSzPts val="1400"/>
              <a:buFont typeface="Arial"/>
              <a:buNone/>
            </a:pPr>
            <a:r>
              <a:rPr lang="fr-FR" sz="1400">
                <a:solidFill>
                  <a:schemeClr val="dk2"/>
                </a:solidFill>
                <a:latin typeface="Arial"/>
                <a:ea typeface="Arial"/>
                <a:cs typeface="Arial"/>
                <a:sym typeface="Arial"/>
              </a:rPr>
              <a:t>Exemple de prise de notes : </a:t>
            </a:r>
            <a:r>
              <a:rPr lang="fr-FR" sz="1400">
                <a:solidFill>
                  <a:srgbClr val="FF0000"/>
                </a:solidFill>
                <a:latin typeface="Arial"/>
                <a:ea typeface="Arial"/>
                <a:cs typeface="Arial"/>
                <a:sym typeface="Arial"/>
              </a:rPr>
              <a:t>à ne communiquer qu’aux parents de l’élève </a:t>
            </a:r>
            <a:endParaRPr/>
          </a:p>
          <a:p>
            <a:pPr marL="0" marR="0" lvl="0" indent="0" algn="l" rtl="0">
              <a:lnSpc>
                <a:spcPct val="85000"/>
              </a:lnSpc>
              <a:spcBef>
                <a:spcPts val="0"/>
              </a:spcBef>
              <a:spcAft>
                <a:spcPts val="0"/>
              </a:spcAft>
              <a:buClr>
                <a:srgbClr val="FF0000"/>
              </a:buClr>
              <a:buSzPts val="1400"/>
              <a:buFont typeface="Arial"/>
              <a:buNone/>
            </a:pPr>
            <a:r>
              <a:rPr lang="fr-FR" sz="1400">
                <a:solidFill>
                  <a:srgbClr val="FF0000"/>
                </a:solidFill>
                <a:latin typeface="Arial"/>
                <a:ea typeface="Arial"/>
                <a:cs typeface="Arial"/>
                <a:sym typeface="Arial"/>
              </a:rPr>
              <a:t>concerné !</a:t>
            </a:r>
            <a:br>
              <a:rPr lang="fr-FR" sz="1400">
                <a:solidFill>
                  <a:srgbClr val="FF0000"/>
                </a:solidFill>
                <a:latin typeface="Arial"/>
                <a:ea typeface="Arial"/>
                <a:cs typeface="Arial"/>
                <a:sym typeface="Arial"/>
              </a:rPr>
            </a:br>
            <a:r>
              <a:rPr lang="fr-FR" sz="1400">
                <a:solidFill>
                  <a:srgbClr val="FF0000"/>
                </a:solidFill>
                <a:latin typeface="Arial"/>
                <a:ea typeface="Arial"/>
                <a:cs typeface="Arial"/>
                <a:sym typeface="Arial"/>
              </a:rPr>
              <a:t>À ne pas stocker en ligne !   </a:t>
            </a:r>
            <a:endParaRPr/>
          </a:p>
        </p:txBody>
      </p:sp>
      <p:sp>
        <p:nvSpPr>
          <p:cNvPr id="97" name="Google Shape;97;p8"/>
          <p:cNvSpPr/>
          <p:nvPr/>
        </p:nvSpPr>
        <p:spPr>
          <a:xfrm>
            <a:off x="152399" y="1790700"/>
            <a:ext cx="80963" cy="9524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chemeClr val="dk1"/>
              </a:buClr>
              <a:buSzPts val="1400"/>
              <a:buFont typeface="Arial"/>
              <a:buNone/>
            </a:pPr>
            <a:endParaRPr sz="140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9"/>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9</a:t>
            </a:fld>
            <a:endParaRPr/>
          </a:p>
        </p:txBody>
      </p:sp>
      <p:sp>
        <p:nvSpPr>
          <p:cNvPr id="104" name="Google Shape;104;p9"/>
          <p:cNvSpPr txBox="1">
            <a:spLocks noGrp="1"/>
          </p:cNvSpPr>
          <p:nvPr>
            <p:ph type="body" idx="1"/>
          </p:nvPr>
        </p:nvSpPr>
        <p:spPr>
          <a:xfrm>
            <a:off x="233362" y="177937"/>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solidFill>
                  <a:srgbClr val="FF0000"/>
                </a:solidFill>
              </a:rPr>
              <a:t>A ne pas faire </a:t>
            </a:r>
            <a:r>
              <a:rPr lang="fr-FR">
                <a:solidFill>
                  <a:schemeClr val="dk1"/>
                </a:solidFill>
              </a:rPr>
              <a:t>pendant</a:t>
            </a:r>
            <a:r>
              <a:rPr lang="fr-FR"/>
              <a:t> le Conseil de Classe</a:t>
            </a:r>
            <a:endParaRPr/>
          </a:p>
        </p:txBody>
      </p:sp>
      <p:sp>
        <p:nvSpPr>
          <p:cNvPr id="105" name="Google Shape;105;p9"/>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solidFill>
                  <a:schemeClr val="dk1"/>
                </a:solidFill>
              </a:rPr>
              <a:t>Intervenir à propos de son enfant (à moins qu’on ne vous le demande)</a:t>
            </a:r>
            <a:endParaRPr/>
          </a:p>
          <a:p>
            <a:pPr marL="135000" lvl="0" indent="-135000" algn="l" rtl="0">
              <a:lnSpc>
                <a:spcPct val="100000"/>
              </a:lnSpc>
              <a:spcBef>
                <a:spcPts val="750"/>
              </a:spcBef>
              <a:spcAft>
                <a:spcPts val="0"/>
              </a:spcAft>
              <a:buSzPts val="1300"/>
              <a:buChar char="—"/>
            </a:pPr>
            <a:r>
              <a:rPr lang="fr-FR">
                <a:solidFill>
                  <a:schemeClr val="dk1"/>
                </a:solidFill>
              </a:rPr>
              <a:t>Aborder la seconde partie du questionnaire (à ne remonter qu’aux associations de parents d’élèves)</a:t>
            </a:r>
            <a:endParaRPr/>
          </a:p>
          <a:p>
            <a:pPr marL="405000" lvl="1" indent="-198834" algn="l" rtl="0">
              <a:lnSpc>
                <a:spcPct val="100000"/>
              </a:lnSpc>
              <a:spcBef>
                <a:spcPts val="300"/>
              </a:spcBef>
              <a:spcAft>
                <a:spcPts val="0"/>
              </a:spcAft>
              <a:buSzPts val="1000"/>
              <a:buChar char="▪"/>
            </a:pPr>
            <a:r>
              <a:rPr lang="fr-FR"/>
              <a:t>Le Conseil de Classe ne se concentre que sur le niveau et le comportement de la classe / des élèves</a:t>
            </a:r>
            <a:endParaRPr>
              <a:solidFill>
                <a:schemeClr val="dk1"/>
              </a:solidFill>
            </a:endParaRPr>
          </a:p>
          <a:p>
            <a:pPr marL="135000" lvl="0" indent="-135000" algn="l" rtl="0">
              <a:lnSpc>
                <a:spcPct val="100000"/>
              </a:lnSpc>
              <a:spcBef>
                <a:spcPts val="750"/>
              </a:spcBef>
              <a:spcAft>
                <a:spcPts val="0"/>
              </a:spcAft>
              <a:buSzPts val="1300"/>
              <a:buChar char="—"/>
            </a:pPr>
            <a:r>
              <a:rPr lang="fr-FR">
                <a:solidFill>
                  <a:schemeClr val="dk1"/>
                </a:solidFill>
              </a:rPr>
              <a:t>Emettre des jugements sur un enseignant</a:t>
            </a:r>
            <a:endParaRPr/>
          </a:p>
          <a:p>
            <a:pPr marL="405000" lvl="1" indent="-198834" algn="l" rtl="0">
              <a:lnSpc>
                <a:spcPct val="100000"/>
              </a:lnSpc>
              <a:spcBef>
                <a:spcPts val="300"/>
              </a:spcBef>
              <a:spcAft>
                <a:spcPts val="0"/>
              </a:spcAft>
              <a:buSzPts val="1000"/>
              <a:buChar char="▪"/>
            </a:pPr>
            <a:r>
              <a:rPr lang="fr-FR"/>
              <a:t>Les problématiques particulières avec un enseignant doivent être gérées en dehors du conseil de classe, soit avec le professeur lui-même, soit avec le professeur principal, voire avec l’administration, au nom des parents de la classe</a:t>
            </a:r>
            <a:endParaRPr/>
          </a:p>
          <a:p>
            <a:pPr marL="405000" lvl="1" indent="-198834" algn="l" rtl="0">
              <a:lnSpc>
                <a:spcPct val="100000"/>
              </a:lnSpc>
              <a:spcBef>
                <a:spcPts val="300"/>
              </a:spcBef>
              <a:spcAft>
                <a:spcPts val="0"/>
              </a:spcAft>
              <a:buSzPts val="1000"/>
              <a:buFont typeface="Noto Sans Symbols"/>
              <a:buChar char="✔"/>
            </a:pPr>
            <a:r>
              <a:rPr lang="fr-FR"/>
              <a:t>« Il a été remonté qu’il y avait trop d’évaluations surprise et que les élèves n’avaient pas le temps de se préparer »</a:t>
            </a:r>
            <a:endParaRPr/>
          </a:p>
          <a:p>
            <a:pPr marL="405000" lvl="1" indent="-198834" algn="l" rtl="0">
              <a:lnSpc>
                <a:spcPct val="100000"/>
              </a:lnSpc>
              <a:spcBef>
                <a:spcPts val="300"/>
              </a:spcBef>
              <a:spcAft>
                <a:spcPts val="0"/>
              </a:spcAft>
              <a:buClr>
                <a:srgbClr val="FF0000"/>
              </a:buClr>
              <a:buSzPts val="1000"/>
              <a:buFont typeface="Arial"/>
              <a:buChar char="х"/>
            </a:pPr>
            <a:r>
              <a:rPr lang="fr-FR">
                <a:solidFill>
                  <a:schemeClr val="dk1"/>
                </a:solidFill>
              </a:rPr>
              <a:t>« Le professeur de XXX </a:t>
            </a:r>
            <a:r>
              <a:rPr lang="fr-FR"/>
              <a:t>humilie les élèves qui ont de mauvaises notes »</a:t>
            </a:r>
            <a:endParaRPr>
              <a:solidFill>
                <a:schemeClr val="dk1"/>
              </a:solidFill>
            </a:endParaRPr>
          </a:p>
          <a:p>
            <a:pPr marL="405000" lvl="1" indent="-132159" algn="l" rtl="0">
              <a:lnSpc>
                <a:spcPct val="100000"/>
              </a:lnSpc>
              <a:spcBef>
                <a:spcPts val="300"/>
              </a:spcBef>
              <a:spcAft>
                <a:spcPts val="0"/>
              </a:spcAft>
              <a:buSzPts val="1050"/>
              <a:buNone/>
            </a:pPr>
            <a:endParaRPr/>
          </a:p>
          <a:p>
            <a:pPr marL="405000" lvl="1" indent="-132159" algn="l" rtl="0">
              <a:lnSpc>
                <a:spcPct val="100000"/>
              </a:lnSpc>
              <a:spcBef>
                <a:spcPts val="300"/>
              </a:spcBef>
              <a:spcAft>
                <a:spcPts val="0"/>
              </a:spcAft>
              <a:buSzPts val="1050"/>
              <a:buNone/>
            </a:pPr>
            <a:endParaRPr/>
          </a:p>
        </p:txBody>
      </p:sp>
      <p:sp>
        <p:nvSpPr>
          <p:cNvPr id="106" name="Google Shape;106;p9"/>
          <p:cNvSpPr/>
          <p:nvPr/>
        </p:nvSpPr>
        <p:spPr>
          <a:xfrm>
            <a:off x="152399" y="1790700"/>
            <a:ext cx="80963" cy="9524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chemeClr val="dk1"/>
              </a:buClr>
              <a:buSzPts val="1400"/>
              <a:buFont typeface="Arial"/>
              <a:buNone/>
            </a:pPr>
            <a:endParaRPr sz="14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H+K Template - Title Slides">
  <a:themeElements>
    <a:clrScheme name="IXM">
      <a:dk1>
        <a:srgbClr val="004F71"/>
      </a:dk1>
      <a:lt1>
        <a:srgbClr val="FFFFFF"/>
      </a:lt1>
      <a:dk2>
        <a:srgbClr val="009A17"/>
      </a:dk2>
      <a:lt2>
        <a:srgbClr val="D1D3D4"/>
      </a:lt2>
      <a:accent1>
        <a:srgbClr val="004F70"/>
      </a:accent1>
      <a:accent2>
        <a:srgbClr val="009916"/>
      </a:accent2>
      <a:accent3>
        <a:srgbClr val="96D600"/>
      </a:accent3>
      <a:accent4>
        <a:srgbClr val="004F70"/>
      </a:accent4>
      <a:accent5>
        <a:srgbClr val="009916"/>
      </a:accent5>
      <a:accent6>
        <a:srgbClr val="96D600"/>
      </a:accent6>
      <a:hlink>
        <a:srgbClr val="004F70"/>
      </a:hlink>
      <a:folHlink>
        <a:srgbClr val="004F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3239</Words>
  <Application>Microsoft Macintosh PowerPoint</Application>
  <PresentationFormat>Personnalisé</PresentationFormat>
  <Paragraphs>266</Paragraphs>
  <Slides>31</Slides>
  <Notes>31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31</vt:i4>
      </vt:variant>
    </vt:vector>
  </HeadingPairs>
  <TitlesOfParts>
    <vt:vector size="36" baseType="lpstr">
      <vt:lpstr>Arial</vt:lpstr>
      <vt:lpstr>Calibri</vt:lpstr>
      <vt:lpstr>Courier New</vt:lpstr>
      <vt:lpstr>Noto Sans Symbols</vt:lpstr>
      <vt:lpstr>H+K Template - Title Slides</vt:lpstr>
      <vt:lpstr>Réunion d’information des parents délégués – 2023-2024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d’information des parents délégués – 2022-2023</dc:title>
  <dc:creator>Benoit Pialoux</dc:creator>
  <cp:lastModifiedBy>Florence THOMAS</cp:lastModifiedBy>
  <cp:revision>4</cp:revision>
  <dcterms:created xsi:type="dcterms:W3CDTF">2018-06-01T10:52:28Z</dcterms:created>
  <dcterms:modified xsi:type="dcterms:W3CDTF">2023-11-10T08:35:01Z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1.00</vt:lpwstr>
  </property>
  <property fmtid="{D5CDD505-2E9C-101B-9397-08002B2CF9AE}" pid="3" name="Date Modified">
    <vt:lpwstr>26 September 2016</vt:lpwstr>
  </property>
  <property fmtid="{D5CDD505-2E9C-101B-9397-08002B2CF9AE}" pid="4" name="ContentTypeId">
    <vt:lpwstr>0x010100CDB274295B15DB42997F0A8ADEB3E764</vt:lpwstr>
  </property>
</Properties>
</file>